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3" r:id="rId3"/>
    <p:sldId id="281" r:id="rId4"/>
    <p:sldId id="287" r:id="rId5"/>
    <p:sldId id="284" r:id="rId6"/>
    <p:sldId id="282" r:id="rId7"/>
    <p:sldId id="283" r:id="rId8"/>
    <p:sldId id="285" r:id="rId9"/>
    <p:sldId id="286" r:id="rId10"/>
    <p:sldId id="293" r:id="rId11"/>
    <p:sldId id="297" r:id="rId12"/>
    <p:sldId id="299" r:id="rId13"/>
    <p:sldId id="298" r:id="rId14"/>
    <p:sldId id="303" r:id="rId15"/>
    <p:sldId id="302" r:id="rId16"/>
    <p:sldId id="301" r:id="rId17"/>
    <p:sldId id="300" r:id="rId18"/>
    <p:sldId id="30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1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C9287-3FDC-426F-A828-346731711074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60449-53A8-4147-AC7F-F638F86C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DCEF-07BC-4DF8-9A1E-7EB70D9DB54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3D709-3DF8-4E13-AF26-342EE8141A7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1" name="Picture 11" descr="Без имени-1гн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56513" y="6092825"/>
            <a:ext cx="147955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2" descr="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0"/>
            <a:ext cx="3968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Segoe Print" pitchFamily="2" charset="0"/>
              </a:rPr>
              <a:t>Устная работа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4429132"/>
            <a:ext cx="5072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atin typeface="Segoe Print" pitchFamily="2" charset="0"/>
              </a:rPr>
              <a:t>Математика –царица наук,  арифметика – царица математики</a:t>
            </a:r>
          </a:p>
          <a:p>
            <a:pPr algn="r"/>
            <a:r>
              <a:rPr lang="ru-RU" b="1" dirty="0" smtClean="0">
                <a:latin typeface="Segoe Print" pitchFamily="2" charset="0"/>
              </a:rPr>
              <a:t> </a:t>
            </a:r>
            <a:r>
              <a:rPr lang="ru-RU" i="1" dirty="0" smtClean="0">
                <a:latin typeface="Segoe Print" pitchFamily="2" charset="0"/>
              </a:rPr>
              <a:t>К.Ф.Гаусс</a:t>
            </a: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48</a:t>
            </a:r>
          </a:p>
          <a:p>
            <a:pPr>
              <a:buNone/>
            </a:pPr>
            <a:r>
              <a:rPr lang="ru-RU" dirty="0" smtClean="0"/>
              <a:t>2) 7890</a:t>
            </a:r>
          </a:p>
          <a:p>
            <a:pPr>
              <a:buNone/>
            </a:pPr>
            <a:r>
              <a:rPr lang="ru-RU" dirty="0" smtClean="0"/>
              <a:t>3) 15</a:t>
            </a:r>
          </a:p>
          <a:p>
            <a:pPr>
              <a:buNone/>
            </a:pPr>
            <a:r>
              <a:rPr lang="ru-RU" dirty="0" smtClean="0"/>
              <a:t>4) 429</a:t>
            </a:r>
          </a:p>
          <a:p>
            <a:pPr>
              <a:buNone/>
            </a:pPr>
            <a:r>
              <a:rPr lang="ru-RU" dirty="0" smtClean="0"/>
              <a:t>5) 72</a:t>
            </a:r>
          </a:p>
          <a:p>
            <a:pPr>
              <a:buNone/>
            </a:pPr>
            <a:r>
              <a:rPr lang="ru-RU" dirty="0" smtClean="0"/>
              <a:t>6) 314000</a:t>
            </a:r>
          </a:p>
          <a:p>
            <a:pPr>
              <a:buNone/>
            </a:pPr>
            <a:r>
              <a:rPr lang="ru-RU" dirty="0" smtClean="0"/>
              <a:t>7) 5</a:t>
            </a:r>
          </a:p>
          <a:p>
            <a:pPr>
              <a:buNone/>
            </a:pPr>
            <a:r>
              <a:rPr lang="ru-RU" dirty="0" smtClean="0"/>
              <a:t>8) 65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Определите, какая из схем соответствует условию задачи и составьте план ее решения </a:t>
            </a:r>
            <a:endParaRPr lang="ru-RU" sz="2400" dirty="0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71472" y="2214554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 flipH="1" flipV="1">
            <a:off x="1179489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2465373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2786050" y="1571612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10800000">
            <a:off x="785786" y="1571612"/>
            <a:ext cx="71438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5000628" y="2214554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5180017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6894529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7215206" y="1571612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V="1">
            <a:off x="5500694" y="1571612"/>
            <a:ext cx="71438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71472" y="3786190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 flipH="1" flipV="1">
            <a:off x="822299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 flipH="1" flipV="1">
            <a:off x="2965439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10800000">
            <a:off x="2357422" y="3143248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1142976" y="3143248"/>
            <a:ext cx="64294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000628" y="3786190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 flipH="1" flipV="1">
            <a:off x="4965703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 flipH="1" flipV="1">
            <a:off x="6894529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7215206" y="3143248"/>
            <a:ext cx="64294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V="1">
            <a:off x="5286380" y="3143248"/>
            <a:ext cx="100013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14282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1)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500562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85720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3)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500562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4)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2" name="Содержимое 2"/>
          <p:cNvSpPr>
            <a:spLocks noGrp="1"/>
          </p:cNvSpPr>
          <p:nvPr>
            <p:ph idx="1"/>
          </p:nvPr>
        </p:nvSpPr>
        <p:spPr>
          <a:xfrm>
            <a:off x="428596" y="4429132"/>
            <a:ext cx="8229600" cy="141127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i="1" dirty="0" smtClean="0"/>
              <a:t>Из двух сел, расстояние между которыми 27 км, одновременно навстречу друг другу вышли два пешехода. Скорость первого 4 км/ч, скорость второго 5 км/ч. Через сколько часов они встретятся?</a:t>
            </a:r>
            <a:endParaRPr lang="ru-RU" i="1" dirty="0"/>
          </a:p>
        </p:txBody>
      </p:sp>
      <p:sp>
        <p:nvSpPr>
          <p:cNvPr id="31" name="Левая фигурная скобка 30"/>
          <p:cNvSpPr/>
          <p:nvPr/>
        </p:nvSpPr>
        <p:spPr>
          <a:xfrm rot="16200000">
            <a:off x="2035952" y="1750206"/>
            <a:ext cx="214314" cy="1285885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2" name="Левая фигурная скобка 31"/>
          <p:cNvSpPr/>
          <p:nvPr/>
        </p:nvSpPr>
        <p:spPr>
          <a:xfrm rot="16200000">
            <a:off x="6250793" y="1535893"/>
            <a:ext cx="214314" cy="171451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3" name="Левая фигурная скобка 32"/>
          <p:cNvSpPr/>
          <p:nvPr/>
        </p:nvSpPr>
        <p:spPr>
          <a:xfrm rot="16200000">
            <a:off x="6107917" y="3036091"/>
            <a:ext cx="285752" cy="19288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4" name="Левая фигурная скобка 33"/>
          <p:cNvSpPr/>
          <p:nvPr/>
        </p:nvSpPr>
        <p:spPr>
          <a:xfrm rot="16200000">
            <a:off x="2071670" y="2928933"/>
            <a:ext cx="285754" cy="214314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480" y="407194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27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57884" y="407194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27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00760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27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4480" y="24288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27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57422" y="27146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14612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15206" y="11429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14942" y="27146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28662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2910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8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72330" y="27146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72198" y="3357562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072198" y="1785926"/>
            <a:ext cx="48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857356" y="1785926"/>
            <a:ext cx="48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000232" y="3357562"/>
            <a:ext cx="48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Определите, какая из схем соответствует условию задачи и составьте план ее решения </a:t>
            </a:r>
            <a:endParaRPr lang="ru-RU" sz="2400" dirty="0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71472" y="2214554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 flipH="1" flipV="1">
            <a:off x="1893869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1893869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2214546" y="1571612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10800000">
            <a:off x="1500166" y="1571612"/>
            <a:ext cx="71438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5000628" y="2214554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5180017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6894529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7215206" y="1571612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V="1">
            <a:off x="5500694" y="1571612"/>
            <a:ext cx="71438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71472" y="3786190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 flipH="1" flipV="1">
            <a:off x="822299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 flipH="1" flipV="1">
            <a:off x="2965439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10800000">
            <a:off x="2357422" y="3143248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1142976" y="3143248"/>
            <a:ext cx="64294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000628" y="3786190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 flipH="1" flipV="1">
            <a:off x="4965703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 flipH="1" flipV="1">
            <a:off x="6894529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7215206" y="3143248"/>
            <a:ext cx="64294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V="1">
            <a:off x="5286380" y="3143248"/>
            <a:ext cx="100013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14282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1)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500562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85720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3)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500562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4)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2" name="Содержимое 2"/>
          <p:cNvSpPr>
            <a:spLocks noGrp="1"/>
          </p:cNvSpPr>
          <p:nvPr>
            <p:ph idx="1"/>
          </p:nvPr>
        </p:nvSpPr>
        <p:spPr>
          <a:xfrm>
            <a:off x="428596" y="4429132"/>
            <a:ext cx="8229600" cy="141127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i="1" dirty="0" smtClean="0"/>
              <a:t>Из города в противоположных направлениях вышли два поезда. Скорость первого 40 км/ч, а второго 50 км/ч. Какое расстояние будет между ними через 2 ч?</a:t>
            </a:r>
            <a:endParaRPr lang="ru-RU" i="1" dirty="0"/>
          </a:p>
        </p:txBody>
      </p:sp>
      <p:sp>
        <p:nvSpPr>
          <p:cNvPr id="31" name="Левая фигурная скобка 30"/>
          <p:cNvSpPr/>
          <p:nvPr/>
        </p:nvSpPr>
        <p:spPr>
          <a:xfrm rot="16200000">
            <a:off x="2178829" y="1607330"/>
            <a:ext cx="214313" cy="1571637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2" name="Левая фигурная скобка 31"/>
          <p:cNvSpPr/>
          <p:nvPr/>
        </p:nvSpPr>
        <p:spPr>
          <a:xfrm rot="16200000">
            <a:off x="6250793" y="1535893"/>
            <a:ext cx="214314" cy="171451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3" name="Левая фигурная скобка 32"/>
          <p:cNvSpPr/>
          <p:nvPr/>
        </p:nvSpPr>
        <p:spPr>
          <a:xfrm rot="16200000">
            <a:off x="6107917" y="3036091"/>
            <a:ext cx="285752" cy="19288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4" name="Левая фигурная скобка 33"/>
          <p:cNvSpPr/>
          <p:nvPr/>
        </p:nvSpPr>
        <p:spPr>
          <a:xfrm rot="16200000">
            <a:off x="2071670" y="2928933"/>
            <a:ext cx="285754" cy="214314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480" y="407194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 ?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57884" y="407194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?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00760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?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4480" y="24288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  ?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57422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14546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15206" y="11429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14942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28662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85852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8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72330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2" name="Блок-схема: перфолента 51"/>
          <p:cNvSpPr/>
          <p:nvPr/>
        </p:nvSpPr>
        <p:spPr>
          <a:xfrm>
            <a:off x="2214546" y="1714488"/>
            <a:ext cx="357190" cy="142876"/>
          </a:xfrm>
          <a:prstGeom prst="flowChartPunchedTap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786710" y="3357562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2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786710" y="1785926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2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286116" y="1714488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2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57554" y="3357562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2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Определите, какая из схем соответствует условию задачи и составьте план ее решения </a:t>
            </a:r>
            <a:endParaRPr lang="ru-RU" sz="2400" dirty="0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71472" y="2214554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 flipH="1" flipV="1">
            <a:off x="1179489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2465373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2786050" y="1571612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10800000">
            <a:off x="785786" y="1571612"/>
            <a:ext cx="71438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5000628" y="2214554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5180017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6894529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7215206" y="1571612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V="1">
            <a:off x="5500694" y="1571612"/>
            <a:ext cx="71438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71472" y="3786190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 flipH="1" flipV="1">
            <a:off x="822299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 flipH="1" flipV="1">
            <a:off x="2965439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10800000">
            <a:off x="2357422" y="3143248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1142976" y="3143248"/>
            <a:ext cx="64294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000628" y="3786190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 flipH="1" flipV="1">
            <a:off x="4965703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 flipH="1" flipV="1">
            <a:off x="6894529" y="346392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7215206" y="3143248"/>
            <a:ext cx="64294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V="1">
            <a:off x="5286380" y="3143248"/>
            <a:ext cx="100013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14282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1)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500562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85720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3)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500562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4)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2" name="Содержимое 2"/>
          <p:cNvSpPr>
            <a:spLocks noGrp="1"/>
          </p:cNvSpPr>
          <p:nvPr>
            <p:ph idx="1"/>
          </p:nvPr>
        </p:nvSpPr>
        <p:spPr>
          <a:xfrm>
            <a:off x="428596" y="4429132"/>
            <a:ext cx="8229600" cy="141127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i="1" dirty="0" smtClean="0"/>
              <a:t>Из двух городов, расстояние между которыми 30 км, выехали одновременно в одном направлении два мотоциклиста. Скорость первого 40 км/ч, а второго 50 км/ч. Через сколько часов второй догонит первого?</a:t>
            </a:r>
            <a:endParaRPr lang="ru-RU" i="1" dirty="0"/>
          </a:p>
        </p:txBody>
      </p:sp>
      <p:sp>
        <p:nvSpPr>
          <p:cNvPr id="31" name="Левая фигурная скобка 30"/>
          <p:cNvSpPr/>
          <p:nvPr/>
        </p:nvSpPr>
        <p:spPr>
          <a:xfrm rot="16200000">
            <a:off x="2035952" y="1750206"/>
            <a:ext cx="214314" cy="1285885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2" name="Левая фигурная скобка 31"/>
          <p:cNvSpPr/>
          <p:nvPr/>
        </p:nvSpPr>
        <p:spPr>
          <a:xfrm rot="16200000">
            <a:off x="6250793" y="1535893"/>
            <a:ext cx="214314" cy="171451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3" name="Левая фигурная скобка 32"/>
          <p:cNvSpPr/>
          <p:nvPr/>
        </p:nvSpPr>
        <p:spPr>
          <a:xfrm rot="16200000">
            <a:off x="6107917" y="3036091"/>
            <a:ext cx="285752" cy="19288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4" name="Левая фигурная скобка 33"/>
          <p:cNvSpPr/>
          <p:nvPr/>
        </p:nvSpPr>
        <p:spPr>
          <a:xfrm rot="16200000">
            <a:off x="2071670" y="2928933"/>
            <a:ext cx="285754" cy="214314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480" y="407194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30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57884" y="407194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30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00760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30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4480" y="24288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30 км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57422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14612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15206" y="11429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14942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50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28662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2910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8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72330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40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858148" y="3357562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858148" y="1785926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428992" y="3357562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214678" y="1785926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t=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71736" y="1643050"/>
          <a:ext cx="3571900" cy="4172026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544866"/>
                <a:gridCol w="484325"/>
                <a:gridCol w="544866"/>
                <a:gridCol w="1029192"/>
                <a:gridCol w="968651"/>
              </a:tblGrid>
              <a:tr h="2343022">
                <a:tc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Встречное движение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Движение вдогонку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Движение  </a:t>
                      </a:r>
                      <a:r>
                        <a:rPr lang="ru-RU" baseline="0" dirty="0" smtClean="0"/>
                        <a:t> в противоположных направлениях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Движение   с отставанием</a:t>
                      </a:r>
                      <a:endParaRPr lang="ru-RU" dirty="0"/>
                    </a:p>
                  </a:txBody>
                  <a:tcPr vert="vert270"/>
                </a:tc>
              </a:tr>
              <a:tr h="4572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V</a:t>
                      </a:r>
                      <a:endParaRPr lang="ru-RU" dirty="0"/>
                    </a:p>
                  </a:txBody>
                  <a:tcPr/>
                </a:tc>
              </a:tr>
              <a:tr h="4572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72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72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	Автомобиль и автобус отправились одновременно с двух автобусных станций навстречу друг другу и встретились через 2 часа. Чему равно расстояние между двумя станциями, если автобус идет со скоростью 40 км/ч, а автомобиль скоростью 70 км/ч?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71802" y="57148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Задача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Задачи на движение</a:t>
            </a:r>
            <a:endParaRPr lang="ru-RU" sz="3200" dirty="0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71472" y="2214554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 flipH="1" flipV="1">
            <a:off x="1179489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2465373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2786050" y="1571612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10800000">
            <a:off x="785786" y="1571612"/>
            <a:ext cx="71438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5000628" y="2214554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5180017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6894529" y="1892289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7215206" y="1571612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V="1">
            <a:off x="5500694" y="1571612"/>
            <a:ext cx="71438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642910" y="4500570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 flipH="1" flipV="1">
            <a:off x="893737" y="417830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 flipH="1" flipV="1">
            <a:off x="3036877" y="417830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10800000">
            <a:off x="2428860" y="3857628"/>
            <a:ext cx="928694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1214414" y="3857628"/>
            <a:ext cx="64294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072066" y="4500570"/>
            <a:ext cx="3286148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 flipH="1" flipV="1">
            <a:off x="5037141" y="417830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 flipH="1" flipV="1">
            <a:off x="6965967" y="4178305"/>
            <a:ext cx="64294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7286644" y="3857628"/>
            <a:ext cx="64294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V="1">
            <a:off x="5357818" y="3857628"/>
            <a:ext cx="100013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14282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1)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500562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71472" y="34290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3)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714876" y="34290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4)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14612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ru-RU" dirty="0" smtClean="0">
                <a:solidFill>
                  <a:srgbClr val="7030A0"/>
                </a:solidFill>
              </a:rPr>
              <a:t>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8638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1</a:t>
            </a:r>
            <a:r>
              <a:rPr lang="ru-RU" dirty="0" smtClean="0">
                <a:solidFill>
                  <a:srgbClr val="7030A0"/>
                </a:solidFill>
              </a:rPr>
              <a:t>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0100" y="342900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1</a:t>
            </a:r>
            <a:r>
              <a:rPr lang="ru-RU" dirty="0" smtClean="0">
                <a:solidFill>
                  <a:srgbClr val="7030A0"/>
                </a:solidFill>
              </a:rPr>
              <a:t>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2910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1</a:t>
            </a:r>
            <a:r>
              <a:rPr lang="ru-RU" dirty="0" smtClean="0">
                <a:solidFill>
                  <a:srgbClr val="7030A0"/>
                </a:solidFill>
              </a:rPr>
              <a:t>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8" y="121442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1</a:t>
            </a:r>
            <a:r>
              <a:rPr lang="ru-RU" dirty="0" smtClean="0">
                <a:solidFill>
                  <a:srgbClr val="7030A0"/>
                </a:solidFill>
              </a:rPr>
              <a:t> км/ч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43768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ru-RU" dirty="0" smtClean="0">
                <a:solidFill>
                  <a:srgbClr val="7030A0"/>
                </a:solidFill>
              </a:rPr>
              <a:t>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57422" y="342900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ru-RU" dirty="0" smtClean="0">
                <a:solidFill>
                  <a:srgbClr val="7030A0"/>
                </a:solidFill>
              </a:rPr>
              <a:t> км/ч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7233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ru-RU" dirty="0" smtClean="0">
                <a:solidFill>
                  <a:srgbClr val="7030A0"/>
                </a:solidFill>
              </a:rPr>
              <a:t> км/ч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СПАСИБО ЗА УРОК!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1.Вычислите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214311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16∙3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2. Вычислите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214311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800" dirty="0" smtClean="0">
                <a:latin typeface="Times New Roman"/>
                <a:cs typeface="Times New Roman"/>
              </a:rPr>
              <a:t>∙789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∙2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3. Вычислите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214311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75:5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4. Вычислите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214311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ru-RU" sz="4800" dirty="0" smtClean="0">
                <a:latin typeface="Times New Roman"/>
                <a:cs typeface="Times New Roman"/>
              </a:rPr>
              <a:t>∙11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5. Вычислите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214311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4800" dirty="0" smtClean="0">
                <a:latin typeface="Times New Roman"/>
                <a:cs typeface="Times New Roman"/>
              </a:rPr>
              <a:t>∙6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6. Вычислите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214311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800" dirty="0" smtClean="0">
                <a:latin typeface="Times New Roman"/>
                <a:cs typeface="Times New Roman"/>
              </a:rPr>
              <a:t>∙314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∙125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7. Вычислите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214311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60:12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8. Вычислите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214311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800" dirty="0" smtClean="0">
                <a:latin typeface="Times New Roman"/>
                <a:cs typeface="Times New Roman"/>
              </a:rPr>
              <a:t>∙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2012</Template>
  <TotalTime>2444</TotalTime>
  <Words>355</Words>
  <Application>Microsoft Office PowerPoint</Application>
  <PresentationFormat>Экран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Специальное оформление</vt:lpstr>
      <vt:lpstr>Устная работа</vt:lpstr>
      <vt:lpstr>1.Вычислите</vt:lpstr>
      <vt:lpstr>2. Вычислите</vt:lpstr>
      <vt:lpstr>3. Вычислите</vt:lpstr>
      <vt:lpstr>4. Вычислите</vt:lpstr>
      <vt:lpstr>5. Вычислите</vt:lpstr>
      <vt:lpstr>6. Вычислите</vt:lpstr>
      <vt:lpstr>7. Вычислите</vt:lpstr>
      <vt:lpstr>8. Вычислите</vt:lpstr>
      <vt:lpstr>Проверь себя!</vt:lpstr>
      <vt:lpstr>Определите, какая из схем соответствует условию задачи и составьте план ее решения </vt:lpstr>
      <vt:lpstr>Определите, какая из схем соответствует условию задачи и составьте план ее решения </vt:lpstr>
      <vt:lpstr>Определите, какая из схем соответствует условию задачи и составьте план ее решения </vt:lpstr>
      <vt:lpstr>Слайд 14</vt:lpstr>
      <vt:lpstr>Проверь себя!</vt:lpstr>
      <vt:lpstr> Автомобиль и автобус отправились одновременно с двух автобусных станций навстречу друг другу и встретились через 2 часа. Чему равно расстояние между двумя станциями, если автобус идет со скоростью 40 км/ч, а автомобиль скоростью 70 км/ч?</vt:lpstr>
      <vt:lpstr>Задачи на движение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НА ФЕРМЕ</dc:title>
  <dc:creator>Любовь</dc:creator>
  <cp:lastModifiedBy>Любовь</cp:lastModifiedBy>
  <cp:revision>124</cp:revision>
  <dcterms:created xsi:type="dcterms:W3CDTF">2013-05-16T03:58:08Z</dcterms:created>
  <dcterms:modified xsi:type="dcterms:W3CDTF">2014-01-29T05:19:32Z</dcterms:modified>
</cp:coreProperties>
</file>