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3" r:id="rId7"/>
    <p:sldId id="266" r:id="rId8"/>
    <p:sldId id="260" r:id="rId9"/>
    <p:sldId id="261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F346-2B73-4633-9796-3024DCDD305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799B-3631-4CEB-8EAB-8FFB5B14A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Южные материки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4400" b="1" dirty="0" smtClean="0"/>
              <a:t> </a:t>
            </a:r>
            <a:r>
              <a:rPr lang="ru-RU" sz="4800" b="1" dirty="0" smtClean="0"/>
              <a:t>По географическому положению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/>
              <a:t> </a:t>
            </a:r>
            <a:r>
              <a:rPr lang="ru-RU" sz="4800" b="1" dirty="0" smtClean="0"/>
              <a:t>План описания географического положения материка стр. 311 </a:t>
            </a:r>
            <a:endParaRPr lang="ru-RU" sz="4800" b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35761"/>
            <a:ext cx="3429024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4009410"/>
            <a:ext cx="4643470" cy="25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642918"/>
            <a:ext cx="4635320" cy="291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0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/>
                </a:solidFill>
              </a:rPr>
              <a:t>саванны</a:t>
            </a:r>
            <a:endParaRPr lang="ru-RU" sz="44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214686"/>
            <a:ext cx="206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Африка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50043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Южная Америка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5143512"/>
            <a:ext cx="179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Австралия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942975"/>
            <a:ext cx="7477125" cy="41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5000636"/>
            <a:ext cx="5453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/>
                </a:solidFill>
              </a:rPr>
              <a:t>Степь Южной Америки</a:t>
            </a:r>
            <a:endParaRPr lang="ru-RU" sz="4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42918"/>
            <a:ext cx="85725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§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21, 22, 23.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пользуясь планом, определите географическое положение острова Мадагаскар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0010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8072494" cy="17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4"/>
                </a:solidFill>
              </a:rPr>
              <a:t>Антарктида – самый южный </a:t>
            </a:r>
            <a:r>
              <a:rPr lang="ru-RU" sz="3600" b="1" dirty="0" smtClean="0">
                <a:solidFill>
                  <a:schemeClr val="accent4"/>
                </a:solidFill>
              </a:rPr>
              <a:t>материк</a:t>
            </a:r>
          </a:p>
          <a:p>
            <a:pPr algn="just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4"/>
                </a:solidFill>
              </a:rPr>
              <a:t>Материк расположен южнее южного полярного круга </a:t>
            </a:r>
            <a:endParaRPr lang="ru-RU" sz="36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Положение относительно условных линий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3786214" cy="4625989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4800" b="1" dirty="0" smtClean="0"/>
              <a:t>Экватор пересекает Африку и Южную Америку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428736"/>
            <a:ext cx="4857784" cy="52149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b="1" dirty="0" smtClean="0"/>
              <a:t> </a:t>
            </a:r>
            <a:r>
              <a:rPr lang="ru-RU" sz="4800" b="1" dirty="0" smtClean="0"/>
              <a:t>А</a:t>
            </a:r>
            <a:r>
              <a:rPr lang="ru-RU" sz="4800" b="1" dirty="0" smtClean="0"/>
              <a:t>фрика, Южная Америка, Австралия пересекаются южным тропиком </a:t>
            </a:r>
            <a:endParaRPr lang="ru-RU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3734">
            <a:off x="2691570" y="2393656"/>
            <a:ext cx="5731804" cy="32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2786058"/>
            <a:ext cx="399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Устье реки Амазонка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557214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Устье реки </a:t>
            </a:r>
            <a:r>
              <a:rPr lang="ru-RU" sz="2400" b="1" dirty="0">
                <a:solidFill>
                  <a:schemeClr val="accent4"/>
                </a:solidFill>
              </a:rPr>
              <a:t>К</a:t>
            </a:r>
            <a:r>
              <a:rPr lang="ru-RU" sz="2400" b="1" dirty="0" smtClean="0">
                <a:solidFill>
                  <a:schemeClr val="accent4"/>
                </a:solidFill>
              </a:rPr>
              <a:t>онго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571900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786190"/>
            <a:ext cx="72866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3071810"/>
            <a:ext cx="97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Атлас 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3214686"/>
            <a:ext cx="129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Анды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Положение в климатических поясах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5400" b="1" dirty="0" smtClean="0"/>
              <a:t>Экваториальный климатический пояс есть на территории Африки и Южной Америки</a:t>
            </a:r>
            <a:endParaRPr lang="ru-RU" sz="5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439911" cy="29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4558">
            <a:off x="2857488" y="3429000"/>
            <a:ext cx="5524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</a:rPr>
              <a:t>Влажный экваториальный лес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78619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Африка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614364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Южная Америка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643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5786454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Красно-желтые </a:t>
            </a:r>
            <a:r>
              <a:rPr lang="ru-RU" sz="2400" b="1" dirty="0" err="1" smtClean="0">
                <a:solidFill>
                  <a:schemeClr val="accent4"/>
                </a:solidFill>
              </a:rPr>
              <a:t>фералитные</a:t>
            </a:r>
            <a:r>
              <a:rPr lang="ru-RU" sz="2400" b="1" dirty="0" smtClean="0">
                <a:solidFill>
                  <a:schemeClr val="accent4"/>
                </a:solidFill>
              </a:rPr>
              <a:t> почвы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Южные материки</vt:lpstr>
      <vt:lpstr>Слайд 2</vt:lpstr>
      <vt:lpstr>Положение относительно условных линий</vt:lpstr>
      <vt:lpstr>Слайд 4</vt:lpstr>
      <vt:lpstr>Слайд 5</vt:lpstr>
      <vt:lpstr>Слайд 6</vt:lpstr>
      <vt:lpstr>Положение в климатических поясах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Южные материки</dc:title>
  <dc:creator>Татьяна</dc:creator>
  <cp:lastModifiedBy>Татьяна</cp:lastModifiedBy>
  <cp:revision>10</cp:revision>
  <dcterms:created xsi:type="dcterms:W3CDTF">2014-01-05T07:52:12Z</dcterms:created>
  <dcterms:modified xsi:type="dcterms:W3CDTF">2014-01-10T09:27:14Z</dcterms:modified>
</cp:coreProperties>
</file>