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surf the Internet</c:v>
                </c:pt>
                <c:pt idx="1">
                  <c:v>listen to music</c:v>
                </c:pt>
                <c:pt idx="2">
                  <c:v>watch TV</c:v>
                </c:pt>
                <c:pt idx="3">
                  <c:v>go in for sports</c:v>
                </c:pt>
                <c:pt idx="4">
                  <c:v>knit, sew new dresses</c:v>
                </c:pt>
                <c:pt idx="5">
                  <c:v>play computer games</c:v>
                </c:pt>
                <c:pt idx="6">
                  <c:v>go for a walk, meet my friends</c:v>
                </c:pt>
                <c:pt idx="7">
                  <c:v>read books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</c:v>
                </c:pt>
                <c:pt idx="1">
                  <c:v>20</c:v>
                </c:pt>
                <c:pt idx="2">
                  <c:v>13</c:v>
                </c:pt>
                <c:pt idx="3">
                  <c:v>13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played the guitar</c:v>
                </c:pt>
                <c:pt idx="1">
                  <c:v>went in for sports</c:v>
                </c:pt>
                <c:pt idx="2">
                  <c:v>read books</c:v>
                </c:pt>
                <c:pt idx="3">
                  <c:v>listened to music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I sometimes say bad words</c:v>
                </c:pt>
                <c:pt idx="1">
                  <c:v>I sometimes drink alcohol</c:v>
                </c:pt>
                <c:pt idx="2">
                  <c:v>I smoke</c:v>
                </c:pt>
                <c:pt idx="3">
                  <c:v>I have some bad habits (it`s a secret)</c:v>
                </c:pt>
                <c:pt idx="4">
                  <c:v>No, I haven`t bad habits.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15</c:v>
                </c:pt>
                <c:pt idx="4">
                  <c:v>55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smoked</c:v>
                </c:pt>
                <c:pt idx="1">
                  <c:v>drank alcohol</c:v>
                </c:pt>
                <c:pt idx="2">
                  <c:v>said rude words</c:v>
                </c:pt>
                <c:pt idx="3">
                  <c:v>no bad habits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18</c:v>
                </c:pt>
                <c:pt idx="3">
                  <c:v>45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My school problems</c:v>
                </c:pt>
                <c:pt idx="1">
                  <c:v>My future exams</c:v>
                </c:pt>
                <c:pt idx="2">
                  <c:v>Problems with boys\ girls.</c:v>
                </c:pt>
                <c:pt idx="3">
                  <c:v>Problems with my parents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31092641197653"/>
          <c:y val="0.17246357547574079"/>
          <c:w val="0.33460265383493742"/>
          <c:h val="0.570262827939752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304255"/>
          </a:xfrm>
        </p:spPr>
        <p:txBody>
          <a:bodyPr>
            <a:noAutofit/>
          </a:bodyPr>
          <a:lstStyle/>
          <a:p>
            <a:r>
              <a:rPr lang="en-US" sz="6000" dirty="0" smtClean="0"/>
              <a:t>Teenagers now and then have a bit different interests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usually do in your free time?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our </a:t>
            </a:r>
            <a:r>
              <a:rPr lang="en-US" dirty="0" smtClean="0"/>
              <a:t>parents do </a:t>
            </a:r>
            <a:r>
              <a:rPr lang="en-US" dirty="0" smtClean="0"/>
              <a:t>in free time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(when they were teenagers)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bad habits?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they have bad habits?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problems do you have?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3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we can say that our parents had a bit different interests than </a:t>
            </a:r>
            <a:r>
              <a:rPr lang="en-US" smtClean="0"/>
              <a:t>we have now.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Teenagers now and then have a bit different interests</vt:lpstr>
      <vt:lpstr>What do you usually do in your free time?</vt:lpstr>
      <vt:lpstr>What did our parents do in free time? (when they were teenagers)</vt:lpstr>
      <vt:lpstr>Do you have bad habits?</vt:lpstr>
      <vt:lpstr>Did they have bad habits?</vt:lpstr>
      <vt:lpstr>What problems do you have?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8</cp:revision>
  <dcterms:created xsi:type="dcterms:W3CDTF">2013-05-14T13:37:20Z</dcterms:created>
  <dcterms:modified xsi:type="dcterms:W3CDTF">2013-05-19T13:22:47Z</dcterms:modified>
</cp:coreProperties>
</file>