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Are you of age?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Life is not easy when you are 14. I have problems with my parents. They don`t understand me. When I wanted to find a part-time job not to ask for pocket money, they said-no, you are not old enough. They advised me to pay more attention to my study. If I go for a walk, I must be at home by 10 o`clock. They always ask me where and with whom I go out. I am not allowed to buy clothes for myself, they don`t let me listen to my </a:t>
            </a:r>
            <a:r>
              <a:rPr lang="en-US" b="1" i="1" dirty="0" err="1" smtClean="0"/>
              <a:t>favourite</a:t>
            </a:r>
            <a:r>
              <a:rPr lang="en-US" b="1" i="1" dirty="0" smtClean="0"/>
              <a:t> music, they say-it`s terrible.</a:t>
            </a:r>
            <a:endParaRPr lang="ru-RU" dirty="0" smtClean="0"/>
          </a:p>
          <a:p>
            <a:r>
              <a:rPr lang="en-US" b="1" i="1" dirty="0" smtClean="0"/>
              <a:t>I often argue with my parents because of clothes, apartment cleaning, etc. I`d like my parents to treat me as an adult person.</a:t>
            </a:r>
            <a:endParaRPr lang="ru-RU" dirty="0" smtClean="0"/>
          </a:p>
          <a:p>
            <a:r>
              <a:rPr lang="en-US" b="1" i="1" dirty="0" smtClean="0"/>
              <a:t>I`d like you to give me some advises. What shall I do? Do your parents always understand you? What do they let you do and forbid you to do? Please write me some words about it.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331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76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I am\ we are 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allowed </a:t>
                      </a: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let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forbidden </a:t>
                      </a: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latin typeface="Calibri"/>
                          <a:ea typeface="Calibri"/>
                          <a:cs typeface="Times New Roman"/>
                        </a:rPr>
                        <a:t>made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980728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Coming of age</a:t>
            </a:r>
            <a:r>
              <a:rPr lang="en-US" sz="3200" dirty="0" smtClean="0"/>
              <a:t>(</a:t>
            </a:r>
            <a:r>
              <a:rPr lang="ru-RU" sz="3200" dirty="0" smtClean="0"/>
              <a:t>совершеннолетие</a:t>
            </a:r>
            <a:r>
              <a:rPr lang="en-US" sz="3200" dirty="0" smtClean="0"/>
              <a:t>)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birthday of a person, when they become legally an adult. At 18 British people are allowed to vote in election, get married without the permission of their parents, and buy and drink alcohol in a pub. In the US, either the 18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or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birthday might be thought of as a coming of age; at 18 people are allowed to vote and get married, but in many states you cannot buy alcohol until you are 21.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Are you of age?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of age?</dc:title>
  <dc:creator>Марина</dc:creator>
  <cp:lastModifiedBy>Марина</cp:lastModifiedBy>
  <cp:revision>8</cp:revision>
  <dcterms:created xsi:type="dcterms:W3CDTF">2013-05-21T12:11:53Z</dcterms:created>
  <dcterms:modified xsi:type="dcterms:W3CDTF">2013-05-21T13:28:43Z</dcterms:modified>
</cp:coreProperties>
</file>