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851EC-EDB7-4E49-81B3-EAAD7CF01BFD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2BF2E-8CE8-44A0-8DE6-EE6D93B48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52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BF2E-8CE8-44A0-8DE6-EE6D93B4846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046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2BF2E-8CE8-44A0-8DE6-EE6D93B4846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016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9E4B-631D-4342-9EEA-33F8D7ED2C7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0D5-6323-43BB-8606-6FB023407E6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9E4B-631D-4342-9EEA-33F8D7ED2C7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0D5-6323-43BB-8606-6FB02340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9E4B-631D-4342-9EEA-33F8D7ED2C7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0D5-6323-43BB-8606-6FB02340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9E4B-631D-4342-9EEA-33F8D7ED2C7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0D5-6323-43BB-8606-6FB023407E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9E4B-631D-4342-9EEA-33F8D7ED2C7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0D5-6323-43BB-8606-6FB02340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9E4B-631D-4342-9EEA-33F8D7ED2C7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0D5-6323-43BB-8606-6FB023407E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9E4B-631D-4342-9EEA-33F8D7ED2C7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0D5-6323-43BB-8606-6FB023407E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9E4B-631D-4342-9EEA-33F8D7ED2C7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0D5-6323-43BB-8606-6FB02340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9E4B-631D-4342-9EEA-33F8D7ED2C7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0D5-6323-43BB-8606-6FB02340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9E4B-631D-4342-9EEA-33F8D7ED2C7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0D5-6323-43BB-8606-6FB023407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9E4B-631D-4342-9EEA-33F8D7ED2C7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0D5-6323-43BB-8606-6FB023407E6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DF9E4B-631D-4342-9EEA-33F8D7ED2C70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1530D5-6323-43BB-8606-6FB023407E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175351" cy="4592801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Тема урока: «Местоимение».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49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062" y="3140968"/>
            <a:ext cx="2276475" cy="25622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" y="1772816"/>
            <a:ext cx="1673359" cy="208389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3795"/>
            <a:ext cx="1952625" cy="23336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655272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b="1" dirty="0" smtClean="0"/>
              <a:t>С каких спутников сказочники и странный человек?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ru-RU" b="1" u="sng" dirty="0" smtClean="0"/>
              <a:t>Задание </a:t>
            </a:r>
            <a:r>
              <a:rPr lang="ru-RU" b="1" u="sng" dirty="0"/>
              <a:t>1 </a:t>
            </a:r>
            <a:r>
              <a:rPr lang="ru-RU" b="1" u="sng" dirty="0" smtClean="0"/>
              <a:t>ряду</a:t>
            </a:r>
            <a:r>
              <a:rPr lang="ru-RU" b="1" i="1" u="sng" dirty="0" smtClean="0"/>
              <a:t>: </a:t>
            </a:r>
            <a:r>
              <a:rPr lang="ru-RU" i="1" dirty="0" smtClean="0"/>
              <a:t>В </a:t>
            </a:r>
            <a:r>
              <a:rPr lang="ru-RU" i="1" dirty="0"/>
              <a:t>некотором царстве, в некотором </a:t>
            </a:r>
            <a:endParaRPr lang="ru-RU" i="1" dirty="0" smtClean="0"/>
          </a:p>
          <a:p>
            <a:pPr marL="45720" indent="0">
              <a:spcBef>
                <a:spcPts val="0"/>
              </a:spcBef>
              <a:buNone/>
            </a:pPr>
            <a:r>
              <a:rPr lang="ru-RU" i="1" dirty="0" smtClean="0"/>
              <a:t>государстве </a:t>
            </a:r>
            <a:r>
              <a:rPr lang="ru-RU" i="1" dirty="0"/>
              <a:t>жил некто. Пошёл он однажды по </a:t>
            </a:r>
            <a:r>
              <a:rPr lang="ru-RU" i="1" dirty="0" smtClean="0"/>
              <a:t>некоей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ru-RU" i="1" dirty="0" smtClean="0"/>
              <a:t> </a:t>
            </a:r>
            <a:r>
              <a:rPr lang="ru-RU" i="1" dirty="0"/>
              <a:t>дороге, нашёл нечто, встретил некоего человека, </a:t>
            </a:r>
            <a:endParaRPr lang="ru-RU" i="1" dirty="0" smtClean="0"/>
          </a:p>
          <a:p>
            <a:pPr marL="45720" indent="0">
              <a:spcBef>
                <a:spcPts val="0"/>
              </a:spcBef>
              <a:buNone/>
            </a:pPr>
            <a:r>
              <a:rPr lang="ru-RU" i="1" dirty="0" smtClean="0"/>
              <a:t>дал </a:t>
            </a:r>
            <a:r>
              <a:rPr lang="ru-RU" i="1" dirty="0"/>
              <a:t>ему некоторую часть найденного. Осталось у него… </a:t>
            </a:r>
            <a:r>
              <a:rPr lang="ru-RU" i="1" dirty="0" smtClean="0"/>
              <a:t>?</a:t>
            </a:r>
          </a:p>
          <a:p>
            <a:pPr marL="45720" indent="0">
              <a:buNone/>
            </a:pPr>
            <a:endParaRPr lang="ru-RU" i="1" dirty="0"/>
          </a:p>
          <a:p>
            <a:pPr marL="45720" indent="0">
              <a:spcBef>
                <a:spcPts val="0"/>
              </a:spcBef>
              <a:buNone/>
            </a:pPr>
            <a:r>
              <a:rPr lang="ru-RU" b="1" i="1" dirty="0" smtClean="0"/>
              <a:t>                      </a:t>
            </a:r>
            <a:r>
              <a:rPr lang="ru-RU" b="1" i="1" u="sng" dirty="0" smtClean="0"/>
              <a:t>Задание 2 ряду: </a:t>
            </a:r>
            <a:r>
              <a:rPr lang="ru-RU" i="1" dirty="0"/>
              <a:t>Нет, не так, в каком-то </a:t>
            </a:r>
            <a:endParaRPr lang="ru-RU" i="1" dirty="0" smtClean="0"/>
          </a:p>
          <a:p>
            <a:pPr marL="4572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царстве</a:t>
            </a:r>
            <a:r>
              <a:rPr lang="ru-RU" i="1" dirty="0"/>
              <a:t>, в </a:t>
            </a:r>
            <a:r>
              <a:rPr lang="ru-RU" i="1" dirty="0" smtClean="0"/>
              <a:t> каком-то </a:t>
            </a:r>
            <a:r>
              <a:rPr lang="ru-RU" i="1" dirty="0"/>
              <a:t>государстве жил кто-то. </a:t>
            </a:r>
            <a:endParaRPr lang="ru-RU" i="1" dirty="0" smtClean="0"/>
          </a:p>
          <a:p>
            <a:pPr marL="4572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Пошёл </a:t>
            </a:r>
            <a:r>
              <a:rPr lang="ru-RU" i="1" dirty="0"/>
              <a:t>он по </a:t>
            </a:r>
            <a:r>
              <a:rPr lang="ru-RU" i="1" dirty="0" smtClean="0"/>
              <a:t>какой-то дороге</a:t>
            </a:r>
            <a:r>
              <a:rPr lang="ru-RU" i="1" dirty="0"/>
              <a:t>, нашёл что-то</a:t>
            </a:r>
            <a:r>
              <a:rPr lang="ru-RU" i="1" dirty="0" smtClean="0"/>
              <a:t>.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 Встретил </a:t>
            </a:r>
            <a:r>
              <a:rPr lang="ru-RU" i="1" dirty="0"/>
              <a:t>кого-то и </a:t>
            </a:r>
            <a:r>
              <a:rPr lang="ru-RU" i="1" dirty="0" smtClean="0"/>
              <a:t>отдал кое-что</a:t>
            </a:r>
            <a:r>
              <a:rPr lang="ru-RU" i="1" dirty="0"/>
              <a:t>. Осталось у него… ?</a:t>
            </a:r>
            <a:endParaRPr lang="ru-RU" dirty="0"/>
          </a:p>
          <a:p>
            <a:pPr marL="45720" indent="0">
              <a:spcBef>
                <a:spcPts val="0"/>
              </a:spcBef>
              <a:buNone/>
            </a:pPr>
            <a:endParaRPr lang="ru-RU" i="1" dirty="0" smtClean="0"/>
          </a:p>
          <a:p>
            <a:pPr marL="45720" indent="0">
              <a:buNone/>
            </a:pPr>
            <a:endParaRPr lang="ru-RU" i="1" dirty="0"/>
          </a:p>
          <a:p>
            <a:pPr marL="45720" indent="0">
              <a:buNone/>
            </a:pPr>
            <a:endParaRPr lang="ru-RU" b="1" i="1" u="sng" dirty="0" smtClean="0"/>
          </a:p>
          <a:p>
            <a:pPr marL="45720" indent="0">
              <a:buNone/>
            </a:pPr>
            <a:endParaRPr lang="ru-RU" b="1" i="1" u="sng" dirty="0" smtClean="0"/>
          </a:p>
          <a:p>
            <a:pPr marL="45720" indent="0">
              <a:buNone/>
            </a:pPr>
            <a:r>
              <a:rPr lang="ru-RU" b="1" i="1" u="sng" dirty="0" smtClean="0"/>
              <a:t>Задание 3 ряду: </a:t>
            </a:r>
            <a:r>
              <a:rPr lang="ru-RU" i="1" dirty="0"/>
              <a:t>Нет, не так. Ни в каком царстве, ни </a:t>
            </a:r>
            <a:endParaRPr lang="ru-RU" i="1" dirty="0" smtClean="0"/>
          </a:p>
          <a:p>
            <a:pPr marL="45720" indent="0">
              <a:buNone/>
            </a:pPr>
            <a:r>
              <a:rPr lang="ru-RU" i="1" dirty="0" smtClean="0"/>
              <a:t> </a:t>
            </a:r>
            <a:r>
              <a:rPr lang="ru-RU" i="1" dirty="0"/>
              <a:t>в каком государстве никто не жил, никто не шёл, </a:t>
            </a:r>
            <a:endParaRPr lang="ru-RU" i="1" dirty="0" smtClean="0"/>
          </a:p>
          <a:p>
            <a:pPr marL="45720" indent="0">
              <a:buNone/>
            </a:pPr>
            <a:r>
              <a:rPr lang="ru-RU" i="1" dirty="0" smtClean="0"/>
              <a:t>никого </a:t>
            </a:r>
            <a:r>
              <a:rPr lang="ru-RU" i="1" dirty="0"/>
              <a:t>не встретил, никому ничего не давал. Нечего </a:t>
            </a:r>
            <a:endParaRPr lang="ru-RU" i="1" dirty="0" smtClean="0"/>
          </a:p>
          <a:p>
            <a:pPr marL="45720" indent="0">
              <a:buNone/>
            </a:pPr>
            <a:r>
              <a:rPr lang="ru-RU" i="1" dirty="0" smtClean="0"/>
              <a:t>тут </a:t>
            </a:r>
            <a:r>
              <a:rPr lang="ru-RU" i="1" dirty="0"/>
              <a:t>спрашивать, не о ком и не о чем спорить. </a:t>
            </a:r>
            <a:r>
              <a:rPr lang="ru-RU" i="1" dirty="0" smtClean="0"/>
              <a:t>В </a:t>
            </a:r>
          </a:p>
          <a:p>
            <a:pPr marL="45720" indent="0">
              <a:buNone/>
            </a:pPr>
            <a:r>
              <a:rPr lang="ru-RU" i="1" dirty="0" smtClean="0"/>
              <a:t>разговор </a:t>
            </a:r>
            <a:r>
              <a:rPr lang="ru-RU" i="1" dirty="0"/>
              <a:t>вмешался странный человек. Совсем не так </a:t>
            </a:r>
            <a:endParaRPr lang="ru-RU" i="1" dirty="0" smtClean="0"/>
          </a:p>
          <a:p>
            <a:pPr marL="45720" indent="0">
              <a:buNone/>
            </a:pPr>
            <a:r>
              <a:rPr lang="ru-RU" i="1" dirty="0" smtClean="0"/>
              <a:t>было</a:t>
            </a:r>
            <a:r>
              <a:rPr lang="ru-RU" i="1" dirty="0"/>
              <a:t>. Шёл по дороге странник, нашёл вещь. Пусть берёт её себе, </a:t>
            </a:r>
            <a:endParaRPr lang="ru-RU" i="1" dirty="0" smtClean="0"/>
          </a:p>
          <a:p>
            <a:pPr marL="45720" indent="0">
              <a:buNone/>
            </a:pPr>
            <a:r>
              <a:rPr lang="ru-RU" i="1" dirty="0" smtClean="0"/>
              <a:t>собой </a:t>
            </a:r>
            <a:r>
              <a:rPr lang="ru-RU" i="1" dirty="0"/>
              <a:t>надо заниматься себя жалеть, только о себе думать.</a:t>
            </a:r>
            <a:endParaRPr lang="ru-RU" dirty="0"/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r>
              <a:rPr lang="ru-RU" sz="1900" b="1" dirty="0" smtClean="0"/>
              <a:t>Выписать из сказок неопределённые и отрицательные местоимения. Объясните их правописание.</a:t>
            </a:r>
            <a:endParaRPr lang="ru-RU" sz="1900" b="1" dirty="0"/>
          </a:p>
        </p:txBody>
      </p:sp>
    </p:spTree>
    <p:extLst>
      <p:ext uri="{BB962C8B-B14F-4D97-AF65-F5344CB8AC3E}">
        <p14:creationId xmlns:p14="http://schemas.microsoft.com/office/powerpoint/2010/main" val="84015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ткрытые уроки\Местоимение\рисунок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2" y="0"/>
            <a:ext cx="9144000" cy="710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5000" i="1" dirty="0" smtClean="0">
                <a:solidFill>
                  <a:schemeClr val="bg1"/>
                </a:solidFill>
              </a:rPr>
              <a:t>Свой</a:t>
            </a:r>
          </a:p>
          <a:p>
            <a:pPr marL="45720" indent="0">
              <a:buNone/>
            </a:pPr>
            <a:r>
              <a:rPr lang="ru-RU" sz="5000" i="1" dirty="0" smtClean="0">
                <a:solidFill>
                  <a:schemeClr val="bg1"/>
                </a:solidFill>
              </a:rPr>
              <a:t>Этот</a:t>
            </a:r>
          </a:p>
          <a:p>
            <a:pPr marL="45720" indent="0">
              <a:buNone/>
            </a:pPr>
            <a:r>
              <a:rPr lang="ru-RU" sz="5000" i="1" dirty="0" smtClean="0">
                <a:solidFill>
                  <a:schemeClr val="bg1"/>
                </a:solidFill>
              </a:rPr>
              <a:t>Весь</a:t>
            </a:r>
          </a:p>
          <a:p>
            <a:pPr marL="45720" indent="0">
              <a:buNone/>
            </a:pPr>
            <a:r>
              <a:rPr lang="ru-RU" sz="5000" i="1" dirty="0" smtClean="0">
                <a:solidFill>
                  <a:schemeClr val="bg1"/>
                </a:solidFill>
              </a:rPr>
              <a:t>Мой</a:t>
            </a:r>
          </a:p>
          <a:p>
            <a:pPr marL="45720" indent="0">
              <a:buNone/>
            </a:pPr>
            <a:r>
              <a:rPr lang="ru-RU" sz="5000" i="1" dirty="0" smtClean="0">
                <a:solidFill>
                  <a:schemeClr val="bg1"/>
                </a:solidFill>
              </a:rPr>
              <a:t>Иной</a:t>
            </a:r>
            <a:endParaRPr lang="ru-RU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78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741368"/>
          </a:xfrm>
        </p:spPr>
        <p:txBody>
          <a:bodyPr numCol="2">
            <a:normAutofit fontScale="92500" lnSpcReduction="20000"/>
          </a:bodyPr>
          <a:lstStyle/>
          <a:p>
            <a:pPr marL="45720" lvl="0" indent="0">
              <a:buNone/>
            </a:pPr>
            <a:r>
              <a:rPr lang="ru-RU" sz="2400" b="1" i="1" u="sng" dirty="0" smtClean="0"/>
              <a:t>1.Укажите </a:t>
            </a:r>
            <a:r>
              <a:rPr lang="ru-RU" sz="2400" b="1" i="1" u="sng" dirty="0"/>
              <a:t>местоимение:</a:t>
            </a:r>
            <a:endParaRPr lang="ru-RU" sz="2400" b="1" u="sng" dirty="0"/>
          </a:p>
          <a:p>
            <a:pPr marL="365760" lvl="1" indent="0">
              <a:buNone/>
            </a:pPr>
            <a:r>
              <a:rPr lang="ru-RU" i="1" dirty="0"/>
              <a:t>А</a:t>
            </a:r>
            <a:r>
              <a:rPr lang="ru-RU" i="1" dirty="0" smtClean="0"/>
              <a:t>. кто</a:t>
            </a:r>
            <a:r>
              <a:rPr lang="ru-RU" i="1" dirty="0"/>
              <a:t>, потому что, где;</a:t>
            </a:r>
            <a:endParaRPr lang="ru-RU" dirty="0"/>
          </a:p>
          <a:p>
            <a:pPr marL="365760" lvl="1" indent="0">
              <a:buNone/>
            </a:pPr>
            <a:r>
              <a:rPr lang="ru-RU" i="1" dirty="0" smtClean="0"/>
              <a:t>Б. который</a:t>
            </a:r>
            <a:r>
              <a:rPr lang="ru-RU" i="1" dirty="0"/>
              <a:t>, так как, когда;</a:t>
            </a:r>
            <a:endParaRPr lang="ru-RU" dirty="0"/>
          </a:p>
          <a:p>
            <a:pPr marL="365760" lvl="1" indent="0">
              <a:buNone/>
            </a:pPr>
            <a:r>
              <a:rPr lang="ru-RU" i="1" dirty="0" smtClean="0"/>
              <a:t>В. так</a:t>
            </a:r>
            <a:r>
              <a:rPr lang="ru-RU" i="1" dirty="0"/>
              <a:t>, чей, когда-нибудь;</a:t>
            </a:r>
            <a:endParaRPr lang="ru-RU" dirty="0"/>
          </a:p>
          <a:p>
            <a:pPr marL="365760" lvl="1" indent="0">
              <a:buNone/>
            </a:pPr>
            <a:r>
              <a:rPr lang="ru-RU" i="1" dirty="0" smtClean="0"/>
              <a:t>Г. себя</a:t>
            </a:r>
            <a:r>
              <a:rPr lang="ru-RU" i="1" dirty="0"/>
              <a:t>, рыбачий, наш;</a:t>
            </a:r>
            <a:endParaRPr lang="ru-RU" dirty="0"/>
          </a:p>
          <a:p>
            <a:pPr marL="365760" lvl="1" indent="0">
              <a:buNone/>
            </a:pPr>
            <a:r>
              <a:rPr lang="ru-RU" i="1" dirty="0" smtClean="0"/>
              <a:t>Д. который</a:t>
            </a:r>
            <a:r>
              <a:rPr lang="ru-RU" i="1" dirty="0"/>
              <a:t>, лосиный, ваш;</a:t>
            </a:r>
            <a:endParaRPr lang="ru-RU" dirty="0"/>
          </a:p>
          <a:p>
            <a:pPr marL="365760" lvl="1" indent="0">
              <a:buNone/>
            </a:pPr>
            <a:r>
              <a:rPr lang="ru-RU" i="1" dirty="0" smtClean="0"/>
              <a:t>Е. нас</a:t>
            </a:r>
            <a:r>
              <a:rPr lang="ru-RU" i="1" dirty="0"/>
              <a:t>, вас, твой.</a:t>
            </a:r>
            <a:endParaRPr lang="ru-RU" dirty="0"/>
          </a:p>
          <a:p>
            <a:pPr marL="45720" lvl="0" indent="0">
              <a:buNone/>
            </a:pPr>
            <a:r>
              <a:rPr lang="ru-RU" sz="2400" b="1" i="1" u="sng" dirty="0" smtClean="0"/>
              <a:t>2. Укажите </a:t>
            </a:r>
            <a:r>
              <a:rPr lang="ru-RU" sz="2400" b="1" i="1" u="sng" dirty="0"/>
              <a:t>притяжательные местоимения:</a:t>
            </a:r>
            <a:endParaRPr lang="ru-RU" sz="2400" b="1" u="sng" dirty="0"/>
          </a:p>
          <a:p>
            <a:pPr marL="45720" lvl="0" indent="0">
              <a:buNone/>
            </a:pPr>
            <a:r>
              <a:rPr lang="ru-RU" sz="2400" i="1" dirty="0" smtClean="0"/>
              <a:t>    А. мой</a:t>
            </a:r>
            <a:r>
              <a:rPr lang="ru-RU" sz="2400" i="1" dirty="0"/>
              <a:t>, заячий, лисий;</a:t>
            </a:r>
            <a:endParaRPr lang="ru-RU" sz="2400" dirty="0"/>
          </a:p>
          <a:p>
            <a:pPr marL="45720" lvl="0" indent="0">
              <a:buNone/>
            </a:pPr>
            <a:r>
              <a:rPr lang="ru-RU" sz="2400" i="1" dirty="0" smtClean="0"/>
              <a:t>    Б. чей</a:t>
            </a:r>
            <a:r>
              <a:rPr lang="ru-RU" sz="2400" i="1" dirty="0"/>
              <a:t>, свой, кошачий;</a:t>
            </a:r>
            <a:endParaRPr lang="ru-RU" sz="2400" dirty="0"/>
          </a:p>
          <a:p>
            <a:pPr marL="45720" lvl="0" indent="0">
              <a:buNone/>
            </a:pPr>
            <a:r>
              <a:rPr lang="ru-RU" sz="2400" i="1" dirty="0" smtClean="0"/>
              <a:t>    В. себя</a:t>
            </a:r>
            <a:r>
              <a:rPr lang="ru-RU" sz="2400" i="1" dirty="0"/>
              <a:t>, рыбачий, наш;</a:t>
            </a:r>
            <a:endParaRPr lang="ru-RU" sz="2400" dirty="0"/>
          </a:p>
          <a:p>
            <a:pPr marL="45720" lvl="0" indent="0">
              <a:buNone/>
            </a:pPr>
            <a:r>
              <a:rPr lang="ru-RU" sz="2400" i="1" dirty="0" smtClean="0"/>
              <a:t>    Г. который</a:t>
            </a:r>
            <a:r>
              <a:rPr lang="ru-RU" sz="2400" i="1" dirty="0"/>
              <a:t>, лосиный, наш;</a:t>
            </a:r>
            <a:endParaRPr lang="ru-RU" sz="2400" dirty="0"/>
          </a:p>
          <a:p>
            <a:pPr marL="45720" lvl="0" indent="0">
              <a:buNone/>
            </a:pPr>
            <a:r>
              <a:rPr lang="ru-RU" sz="2400" i="1" dirty="0" smtClean="0"/>
              <a:t>    Д. нас</a:t>
            </a:r>
            <a:r>
              <a:rPr lang="ru-RU" sz="2400" i="1" dirty="0"/>
              <a:t>, вас, твой.</a:t>
            </a:r>
            <a:endParaRPr lang="ru-RU" sz="2400" dirty="0"/>
          </a:p>
          <a:p>
            <a:pPr marL="45720" lvl="0" indent="0">
              <a:buNone/>
            </a:pPr>
            <a:r>
              <a:rPr lang="ru-RU" sz="2400" b="1" i="1" u="sng" dirty="0" smtClean="0"/>
              <a:t>3. Укажите </a:t>
            </a:r>
            <a:r>
              <a:rPr lang="ru-RU" sz="2400" b="1" i="1" u="sng" dirty="0"/>
              <a:t>определительное местоимение:</a:t>
            </a:r>
            <a:endParaRPr lang="ru-RU" sz="2400" b="1" u="sng" dirty="0"/>
          </a:p>
          <a:p>
            <a:pPr marL="45720" lvl="0" indent="0">
              <a:buNone/>
            </a:pPr>
            <a:r>
              <a:rPr lang="ru-RU" sz="2400" i="1" dirty="0" smtClean="0"/>
              <a:t>А. некоторый</a:t>
            </a:r>
            <a:r>
              <a:rPr lang="ru-RU" sz="2400" i="1" dirty="0"/>
              <a:t>, всякий, твой;</a:t>
            </a:r>
            <a:endParaRPr lang="ru-RU" sz="2400" dirty="0"/>
          </a:p>
          <a:p>
            <a:pPr marL="45720" lvl="0" indent="0">
              <a:buNone/>
            </a:pPr>
            <a:r>
              <a:rPr lang="ru-RU" sz="2400" i="1" dirty="0" smtClean="0"/>
              <a:t>Б. самый</a:t>
            </a:r>
            <a:r>
              <a:rPr lang="ru-RU" sz="2400" i="1" dirty="0"/>
              <a:t>, мой, резкий;</a:t>
            </a:r>
            <a:endParaRPr lang="ru-RU" sz="2400" dirty="0"/>
          </a:p>
          <a:p>
            <a:pPr marL="45720" lvl="0" indent="0">
              <a:buNone/>
            </a:pPr>
            <a:r>
              <a:rPr lang="ru-RU" sz="2400" i="1" dirty="0" smtClean="0"/>
              <a:t>В. узкий</a:t>
            </a:r>
            <a:r>
              <a:rPr lang="ru-RU" sz="2400" i="1" dirty="0"/>
              <a:t>, ваш, другой;</a:t>
            </a:r>
            <a:endParaRPr lang="ru-RU" sz="2400" dirty="0"/>
          </a:p>
          <a:p>
            <a:pPr marL="45720" lvl="0" indent="0">
              <a:buNone/>
            </a:pPr>
            <a:r>
              <a:rPr lang="ru-RU" sz="2400" i="1" dirty="0" smtClean="0"/>
              <a:t>Г. любой</a:t>
            </a:r>
            <a:r>
              <a:rPr lang="ru-RU" sz="2400" i="1" dirty="0"/>
              <a:t>, несколько, сколько;</a:t>
            </a:r>
            <a:endParaRPr lang="ru-RU" sz="2400" dirty="0"/>
          </a:p>
          <a:p>
            <a:pPr marL="45720" lvl="0" indent="0">
              <a:buNone/>
            </a:pPr>
            <a:r>
              <a:rPr lang="ru-RU" i="1" dirty="0" smtClean="0"/>
              <a:t>Д. низкий</a:t>
            </a:r>
            <a:r>
              <a:rPr lang="ru-RU" i="1" dirty="0"/>
              <a:t>, такой, сам.</a:t>
            </a:r>
            <a:endParaRPr lang="ru-RU" dirty="0"/>
          </a:p>
          <a:p>
            <a:pPr marL="45720" lvl="0" indent="0">
              <a:buNone/>
            </a:pPr>
            <a:endParaRPr lang="ru-RU" b="1" i="1" u="sng" dirty="0" smtClean="0"/>
          </a:p>
          <a:p>
            <a:pPr marL="45720" lvl="0" indent="0">
              <a:buNone/>
            </a:pPr>
            <a:r>
              <a:rPr lang="ru-RU" b="1" i="1" u="sng" dirty="0" smtClean="0"/>
              <a:t>4. Укажите </a:t>
            </a:r>
            <a:r>
              <a:rPr lang="ru-RU" b="1" i="1" u="sng" dirty="0"/>
              <a:t>относительное местоимение:</a:t>
            </a:r>
            <a:endParaRPr lang="ru-RU" b="1" u="sng" dirty="0"/>
          </a:p>
          <a:p>
            <a:pPr marL="45720" lvl="0" indent="0">
              <a:buNone/>
            </a:pPr>
            <a:r>
              <a:rPr lang="ru-RU" i="1" dirty="0" smtClean="0"/>
              <a:t>А. нисколько</a:t>
            </a:r>
            <a:r>
              <a:rPr lang="ru-RU" i="1" dirty="0"/>
              <a:t>, несколько, сколько;</a:t>
            </a:r>
            <a:endParaRPr lang="ru-RU" dirty="0"/>
          </a:p>
          <a:p>
            <a:pPr marL="45720" lvl="0" indent="0">
              <a:buNone/>
            </a:pPr>
            <a:r>
              <a:rPr lang="ru-RU" i="1" dirty="0" smtClean="0"/>
              <a:t>Б. какой</a:t>
            </a:r>
            <a:r>
              <a:rPr lang="ru-RU" i="1" dirty="0"/>
              <a:t>, самый, другой;</a:t>
            </a:r>
            <a:endParaRPr lang="ru-RU" dirty="0"/>
          </a:p>
          <a:p>
            <a:pPr marL="45720" lvl="0" indent="0">
              <a:buNone/>
            </a:pPr>
            <a:r>
              <a:rPr lang="ru-RU" i="1" dirty="0" smtClean="0"/>
              <a:t>В. кто</a:t>
            </a:r>
            <a:r>
              <a:rPr lang="ru-RU" i="1" dirty="0"/>
              <a:t>, некто, никто;</a:t>
            </a:r>
            <a:endParaRPr lang="ru-RU" dirty="0"/>
          </a:p>
          <a:p>
            <a:pPr marL="45720" lvl="0" indent="0">
              <a:buNone/>
            </a:pPr>
            <a:r>
              <a:rPr lang="ru-RU" i="1" dirty="0" smtClean="0"/>
              <a:t>Г. который</a:t>
            </a:r>
            <a:r>
              <a:rPr lang="ru-RU" i="1" dirty="0"/>
              <a:t>, чтобы, где;</a:t>
            </a:r>
            <a:endParaRPr lang="ru-RU" dirty="0"/>
          </a:p>
          <a:p>
            <a:pPr marL="45720" lvl="0" indent="0">
              <a:buNone/>
            </a:pPr>
            <a:r>
              <a:rPr lang="ru-RU" i="1" dirty="0" smtClean="0"/>
              <a:t>Д. чей</a:t>
            </a:r>
            <a:r>
              <a:rPr lang="ru-RU" i="1" dirty="0"/>
              <a:t>, мой, твой.</a:t>
            </a:r>
            <a:endParaRPr lang="ru-RU" dirty="0"/>
          </a:p>
          <a:p>
            <a:pPr marL="45720" lvl="0" indent="0">
              <a:buNone/>
            </a:pPr>
            <a:r>
              <a:rPr lang="ru-RU" b="1" i="1" u="sng" dirty="0" smtClean="0"/>
              <a:t>5. Укажите </a:t>
            </a:r>
            <a:r>
              <a:rPr lang="ru-RU" b="1" i="1" u="sng" dirty="0"/>
              <a:t>отрицательное местоимение:</a:t>
            </a:r>
            <a:endParaRPr lang="ru-RU" b="1" u="sng" dirty="0"/>
          </a:p>
          <a:p>
            <a:pPr marL="45720" lvl="0" indent="0">
              <a:buNone/>
            </a:pPr>
            <a:r>
              <a:rPr lang="ru-RU" i="1" dirty="0" smtClean="0"/>
              <a:t>А. некто</a:t>
            </a:r>
            <a:r>
              <a:rPr lang="ru-RU" i="1" dirty="0"/>
              <a:t>, кто-либо, некого;</a:t>
            </a:r>
            <a:endParaRPr lang="ru-RU" dirty="0"/>
          </a:p>
          <a:p>
            <a:pPr marL="45720" lvl="0" indent="0">
              <a:buNone/>
            </a:pPr>
            <a:r>
              <a:rPr lang="ru-RU" i="1" dirty="0" smtClean="0"/>
              <a:t>Б. нечто</a:t>
            </a:r>
            <a:r>
              <a:rPr lang="ru-RU" i="1" dirty="0"/>
              <a:t>, ничего, что-либо;</a:t>
            </a:r>
            <a:endParaRPr lang="ru-RU" dirty="0"/>
          </a:p>
          <a:p>
            <a:pPr marL="45720" lvl="0" indent="0">
              <a:buNone/>
            </a:pPr>
            <a:r>
              <a:rPr lang="ru-RU" i="1" dirty="0" smtClean="0"/>
              <a:t>В. никакой</a:t>
            </a:r>
            <a:r>
              <a:rPr lang="ru-RU" i="1" dirty="0"/>
              <a:t>, какой, такой;</a:t>
            </a:r>
            <a:endParaRPr lang="ru-RU" dirty="0"/>
          </a:p>
          <a:p>
            <a:pPr marL="45720" lvl="0" indent="0">
              <a:buNone/>
            </a:pPr>
            <a:r>
              <a:rPr lang="ru-RU" i="1" dirty="0" smtClean="0"/>
              <a:t>Г. чей</a:t>
            </a:r>
            <a:r>
              <a:rPr lang="ru-RU" i="1" dirty="0"/>
              <a:t>, наш, ничей;</a:t>
            </a:r>
            <a:endParaRPr lang="ru-RU" dirty="0"/>
          </a:p>
          <a:p>
            <a:pPr marL="45720" lvl="0" indent="0">
              <a:buNone/>
            </a:pPr>
            <a:r>
              <a:rPr lang="ru-RU" i="1" dirty="0" smtClean="0"/>
              <a:t>Д. никто</a:t>
            </a:r>
            <a:r>
              <a:rPr lang="ru-RU" i="1" dirty="0"/>
              <a:t>, кто-то, кто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5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496944" cy="69127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u="sng" dirty="0"/>
              <a:t>Убрать 3-е лишнее слово, подбирая правильное местоимение, которое подходит данному разряду</a:t>
            </a:r>
            <a:r>
              <a:rPr lang="ru-RU" b="1" u="sng" dirty="0" smtClean="0"/>
              <a:t>.</a:t>
            </a:r>
          </a:p>
          <a:p>
            <a:pPr marL="45720" indent="0">
              <a:buNone/>
            </a:pPr>
            <a:endParaRPr lang="ru-RU" b="1" u="sng" dirty="0"/>
          </a:p>
          <a:p>
            <a:pPr marL="45720" lvl="0" indent="0">
              <a:buNone/>
            </a:pPr>
            <a:r>
              <a:rPr lang="ru-RU" i="1" dirty="0" smtClean="0"/>
              <a:t>А. Каждый</a:t>
            </a:r>
            <a:r>
              <a:rPr lang="ru-RU" i="1" dirty="0"/>
              <a:t>, всякий, себя.</a:t>
            </a:r>
            <a:endParaRPr lang="ru-RU" dirty="0"/>
          </a:p>
          <a:p>
            <a:pPr marL="45720" lvl="0" indent="0">
              <a:buNone/>
            </a:pPr>
            <a:r>
              <a:rPr lang="ru-RU" i="1" dirty="0" smtClean="0"/>
              <a:t>Б. Никто</a:t>
            </a:r>
            <a:r>
              <a:rPr lang="ru-RU" i="1" dirty="0"/>
              <a:t>, некто, некоторый.</a:t>
            </a:r>
            <a:endParaRPr lang="ru-RU" dirty="0"/>
          </a:p>
          <a:p>
            <a:pPr marL="45720" lvl="0" indent="0">
              <a:buNone/>
            </a:pPr>
            <a:r>
              <a:rPr lang="ru-RU" i="1" dirty="0" smtClean="0"/>
              <a:t>В. Ничей</a:t>
            </a:r>
            <a:r>
              <a:rPr lang="ru-RU" i="1" dirty="0"/>
              <a:t>, нисколько, некому.</a:t>
            </a:r>
            <a:endParaRPr lang="ru-RU" dirty="0"/>
          </a:p>
          <a:p>
            <a:pPr marL="45720" lvl="0" indent="0">
              <a:buNone/>
            </a:pPr>
            <a:r>
              <a:rPr lang="ru-RU" i="1" dirty="0" smtClean="0"/>
              <a:t>Г. Мой</a:t>
            </a:r>
            <a:r>
              <a:rPr lang="ru-RU" i="1" dirty="0"/>
              <a:t>, твой, себя.</a:t>
            </a:r>
            <a:endParaRPr lang="ru-RU" dirty="0"/>
          </a:p>
          <a:p>
            <a:pPr marL="45720" lvl="0" indent="0">
              <a:buNone/>
            </a:pPr>
            <a:r>
              <a:rPr lang="ru-RU" i="1" dirty="0" smtClean="0"/>
              <a:t>Д. Тот</a:t>
            </a:r>
            <a:r>
              <a:rPr lang="ru-RU" i="1" dirty="0"/>
              <a:t>, другой, такой.</a:t>
            </a:r>
            <a:endParaRPr lang="ru-RU" dirty="0"/>
          </a:p>
          <a:p>
            <a:pPr marL="45720" lvl="0" indent="0">
              <a:buNone/>
            </a:pPr>
            <a:r>
              <a:rPr lang="ru-RU" i="1" dirty="0" smtClean="0"/>
              <a:t>Е. Кто-либо</a:t>
            </a:r>
            <a:r>
              <a:rPr lang="ru-RU" i="1" dirty="0"/>
              <a:t>, что-то, где-нибудь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646414"/>
            <a:ext cx="3907135" cy="292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39676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</TotalTime>
  <Words>504</Words>
  <Application>Microsoft Office PowerPoint</Application>
  <PresentationFormat>Экран (4:3)</PresentationFormat>
  <Paragraphs>71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Тема урока: «Местоимение».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«Местоимение. Обобщающий урок».</dc:title>
  <dc:creator>student</dc:creator>
  <cp:lastModifiedBy>student</cp:lastModifiedBy>
  <cp:revision>3</cp:revision>
  <dcterms:created xsi:type="dcterms:W3CDTF">2013-04-09T08:33:22Z</dcterms:created>
  <dcterms:modified xsi:type="dcterms:W3CDTF">2013-04-09T09:01:54Z</dcterms:modified>
</cp:coreProperties>
</file>