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B90D-B621-4A57-BC41-A9FAEF34CD70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FC2683-E603-4B4E-A800-E86FF6E8F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B90D-B621-4A57-BC41-A9FAEF34CD70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683-E603-4B4E-A800-E86FF6E8F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B90D-B621-4A57-BC41-A9FAEF34CD70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2683-E603-4B4E-A800-E86FF6E8F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B90D-B621-4A57-BC41-A9FAEF34CD70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FC2683-E603-4B4E-A800-E86FF6E8F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B90D-B621-4A57-BC41-A9FAEF34CD70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FC2683-E603-4B4E-A800-E86FF6E8F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B90D-B621-4A57-BC41-A9FAEF34CD70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FC2683-E603-4B4E-A800-E86FF6E8F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B90D-B621-4A57-BC41-A9FAEF34CD70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FC2683-E603-4B4E-A800-E86FF6E8F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B90D-B621-4A57-BC41-A9FAEF34CD70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FC2683-E603-4B4E-A800-E86FF6E8F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B90D-B621-4A57-BC41-A9FAEF34CD70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FC2683-E603-4B4E-A800-E86FF6E8F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B90D-B621-4A57-BC41-A9FAEF34CD70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FC2683-E603-4B4E-A800-E86FF6E8F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B90D-B621-4A57-BC41-A9FAEF34CD70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FC2683-E603-4B4E-A800-E86FF6E8F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B12B90D-B621-4A57-BC41-A9FAEF34CD70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0FC2683-E603-4B4E-A800-E86FF6E8F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04664"/>
            <a:ext cx="7920880" cy="5234136"/>
          </a:xfrm>
        </p:spPr>
        <p:txBody>
          <a:bodyPr>
            <a:normAutofit/>
          </a:bodyPr>
          <a:lstStyle/>
          <a:p>
            <a:pPr algn="ctr"/>
            <a:r>
              <a:rPr lang="ru-RU" sz="11000" i="1" dirty="0" smtClean="0"/>
              <a:t>Тема урока: «Лексика»</a:t>
            </a:r>
            <a:endParaRPr lang="ru-RU" sz="11000" i="1" dirty="0"/>
          </a:p>
        </p:txBody>
      </p:sp>
    </p:spTree>
    <p:extLst>
      <p:ext uri="{BB962C8B-B14F-4D97-AF65-F5344CB8AC3E}">
        <p14:creationId xmlns:p14="http://schemas.microsoft.com/office/powerpoint/2010/main" xmlns="" val="96899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"/>
            <a:ext cx="8208912" cy="4509120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ru-RU" sz="2400" b="1" dirty="0"/>
              <a:t>Отредактируйте текст, используя синонимы.</a:t>
            </a:r>
          </a:p>
          <a:p>
            <a:pPr algn="ctr"/>
            <a:endParaRPr lang="ru-RU" sz="2400" i="1" dirty="0"/>
          </a:p>
          <a:p>
            <a:pPr marL="18288" indent="0">
              <a:buNone/>
            </a:pPr>
            <a:r>
              <a:rPr lang="ru-RU" sz="2400" i="1" dirty="0" smtClean="0"/>
              <a:t>  «</a:t>
            </a:r>
            <a:r>
              <a:rPr lang="ru-RU" sz="2400" i="1" dirty="0"/>
              <a:t>После гибели Муму Герасим пошёл в родную деревню. Герасим шёл полями и лугами. Он шёл всю ночь. Он шёл и радостно глядел по сторонам, вдыхая запах родных полей. Когда он пришёл в родную деревню, то стал там прилежно работать».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0840" y="3429000"/>
            <a:ext cx="4738007" cy="314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543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/>
          <p:cNvSpPr>
            <a:spLocks noGrp="1"/>
          </p:cNvSpPr>
          <p:nvPr>
            <p:ph idx="1"/>
          </p:nvPr>
        </p:nvSpPr>
        <p:spPr>
          <a:xfrm>
            <a:off x="467544" y="2708920"/>
            <a:ext cx="7776864" cy="3384376"/>
          </a:xfrm>
        </p:spPr>
        <p:txBody>
          <a:bodyPr/>
          <a:lstStyle/>
          <a:p>
            <a:pPr marL="18288" indent="0" algn="ctr">
              <a:buNone/>
            </a:pPr>
            <a:r>
              <a:rPr lang="ru-RU" b="1" dirty="0"/>
              <a:t>Помогите братьям прочитать письмо.</a:t>
            </a:r>
          </a:p>
          <a:p>
            <a:pPr marL="18288" indent="0" algn="ctr">
              <a:buNone/>
            </a:pPr>
            <a:endParaRPr lang="ru-RU" b="1" dirty="0" smtClean="0"/>
          </a:p>
          <a:p>
            <a:pPr marL="18288" indent="0">
              <a:buNone/>
            </a:pPr>
            <a:endParaRPr lang="ru-RU" dirty="0"/>
          </a:p>
          <a:p>
            <a:pPr marL="18288" indent="0">
              <a:buNone/>
            </a:pPr>
            <a:r>
              <a:rPr lang="ru-RU" i="1" dirty="0" smtClean="0"/>
              <a:t>«</a:t>
            </a:r>
            <a:r>
              <a:rPr lang="ru-RU" i="1" dirty="0"/>
              <a:t>Дорогие внучата, я не люблю людей трусливых, жадных, ленивых, слабых, глупых, лживых, невежественных, безвольных.</a:t>
            </a:r>
          </a:p>
          <a:p>
            <a:pPr marL="18288" indent="0">
              <a:buNone/>
            </a:pPr>
            <a:r>
              <a:rPr lang="ru-RU" i="1" dirty="0"/>
              <a:t>Я хочу, чтобы вы выросли людьми смелыми ....»</a:t>
            </a:r>
          </a:p>
          <a:p>
            <a:pPr marL="18288" indent="0">
              <a:buNone/>
            </a:pP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600400" cy="269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757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76672"/>
            <a:ext cx="8280920" cy="5976664"/>
          </a:xfrm>
        </p:spPr>
        <p:txBody>
          <a:bodyPr>
            <a:normAutofit fontScale="92500" lnSpcReduction="10000"/>
          </a:bodyPr>
          <a:lstStyle/>
          <a:p>
            <a:pPr marL="18288" indent="0" algn="ctr">
              <a:buNone/>
            </a:pPr>
            <a:r>
              <a:rPr lang="ru-RU" i="1" dirty="0"/>
              <a:t>Юмореска</a:t>
            </a:r>
            <a:r>
              <a:rPr lang="ru-RU" i="1" dirty="0" smtClean="0"/>
              <a:t>.</a:t>
            </a:r>
          </a:p>
          <a:p>
            <a:pPr marL="18288" indent="0" algn="ctr">
              <a:buNone/>
            </a:pPr>
            <a:r>
              <a:rPr lang="ru-RU" i="1" dirty="0"/>
              <a:t>Это было давно. Путник тащился по пустыне шесть суток. Адски хотелось пить. То и дело ему мерещился торчащий из песка водопроводный кран с прохладной, освежающей водой. Но, увы! Это была то вытянувшаяся в стойку кобра, то вообще мираж. Тогда путник встал на колени и, воздев руки к небу, стал взывать к </a:t>
            </a:r>
            <a:r>
              <a:rPr lang="ru-RU" i="1" dirty="0" smtClean="0"/>
              <a:t>всевышнему!</a:t>
            </a:r>
            <a:endParaRPr lang="ru-RU" i="1" dirty="0"/>
          </a:p>
          <a:p>
            <a:pPr marL="18288" indent="0" algn="ctr">
              <a:buNone/>
            </a:pPr>
            <a:r>
              <a:rPr lang="ru-RU" i="1" dirty="0"/>
              <a:t>-О, всемилостивейший! Умоляю, ниспошли мне сюда кран, кран, кран! Кран, кран, кран мне ниспошли, о всевышний!</a:t>
            </a:r>
          </a:p>
          <a:p>
            <a:pPr marL="18288" indent="0" algn="ctr">
              <a:buNone/>
            </a:pPr>
            <a:r>
              <a:rPr lang="ru-RU" i="1" dirty="0"/>
              <a:t>И случилось чудо. Сверкнула молния, поднялся столб песка, а когда он</a:t>
            </a:r>
          </a:p>
          <a:p>
            <a:pPr marL="18288" indent="0" algn="ctr">
              <a:buNone/>
            </a:pPr>
            <a:r>
              <a:rPr lang="ru-RU" i="1" dirty="0"/>
              <a:t>рассеялся, несчастный увидел кран. Но, увы, кран был не водопроводный, </a:t>
            </a:r>
            <a:r>
              <a:rPr lang="ru-RU" i="1" dirty="0" smtClean="0"/>
              <a:t>а подъёмный</a:t>
            </a:r>
            <a:r>
              <a:rPr lang="ru-RU" i="1" dirty="0"/>
              <a:t>...</a:t>
            </a:r>
          </a:p>
          <a:p>
            <a:pPr marL="18288" indent="0" algn="ctr">
              <a:buNone/>
            </a:pPr>
            <a:r>
              <a:rPr lang="ru-RU" i="1" dirty="0"/>
              <a:t>(</a:t>
            </a:r>
            <a:r>
              <a:rPr lang="ru-RU" i="1" dirty="0" err="1"/>
              <a:t>И.Верзилин</a:t>
            </a:r>
            <a:r>
              <a:rPr lang="ru-RU" i="1" dirty="0"/>
              <a:t>)</a:t>
            </a:r>
          </a:p>
          <a:p>
            <a:pPr marL="18288" indent="0">
              <a:buNone/>
            </a:pPr>
            <a:endParaRPr lang="ru-RU" dirty="0" smtClean="0"/>
          </a:p>
          <a:p>
            <a:pPr marL="18288" indent="0">
              <a:buNone/>
            </a:pPr>
            <a:endParaRPr lang="ru-RU" dirty="0"/>
          </a:p>
          <a:p>
            <a:pPr marL="18288" indent="0">
              <a:buNone/>
            </a:pPr>
            <a:endParaRPr lang="ru-RU" dirty="0" smtClean="0"/>
          </a:p>
          <a:p>
            <a:pPr marL="18288" indent="0">
              <a:buNone/>
            </a:pPr>
            <a:endParaRPr lang="ru-RU" dirty="0"/>
          </a:p>
          <a:p>
            <a:pPr marL="18288" indent="0">
              <a:buNone/>
            </a:pPr>
            <a:r>
              <a:rPr lang="ru-RU" b="1" dirty="0"/>
              <a:t>Объясните, почему произошла ошибка? С какой целью используются</a:t>
            </a:r>
          </a:p>
          <a:p>
            <a:pPr marL="18288" indent="0">
              <a:buNone/>
            </a:pPr>
            <a:r>
              <a:rPr lang="ru-RU" b="1" dirty="0"/>
              <a:t>омонимы в художественной литературе</a:t>
            </a:r>
            <a:r>
              <a:rPr lang="ru-RU" dirty="0"/>
              <a:t>?</a:t>
            </a:r>
          </a:p>
          <a:p>
            <a:pPr marL="18288" indent="0">
              <a:buNone/>
            </a:pPr>
            <a:endParaRPr lang="ru-RU" dirty="0" smtClean="0"/>
          </a:p>
          <a:p>
            <a:pPr marL="1828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20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8641"/>
            <a:ext cx="7762056" cy="6408712"/>
          </a:xfrm>
        </p:spPr>
        <p:txBody>
          <a:bodyPr/>
          <a:lstStyle/>
          <a:p>
            <a:pPr marL="18288" indent="0" algn="ctr">
              <a:buNone/>
            </a:pPr>
            <a:r>
              <a:rPr lang="ru-RU" b="1" dirty="0"/>
              <a:t>Найдите слова, использованные в переносном значении.</a:t>
            </a:r>
          </a:p>
          <a:p>
            <a:pPr marL="18288" indent="0" algn="ctr">
              <a:buNone/>
            </a:pPr>
            <a:endParaRPr lang="ru-RU" dirty="0" smtClean="0"/>
          </a:p>
          <a:p>
            <a:pPr marL="18288" indent="0" algn="ctr">
              <a:buNone/>
            </a:pPr>
            <a:r>
              <a:rPr lang="ru-RU" i="1" dirty="0" smtClean="0"/>
              <a:t>Усталое </a:t>
            </a:r>
            <a:r>
              <a:rPr lang="ru-RU" i="1" dirty="0"/>
              <a:t>солнце по небу гуляет.</a:t>
            </a:r>
          </a:p>
          <a:p>
            <a:pPr marL="18288" indent="0" algn="ctr">
              <a:buNone/>
            </a:pPr>
            <a:r>
              <a:rPr lang="ru-RU" i="1" dirty="0"/>
              <a:t>Ленивая туча над лесом скучает.</a:t>
            </a:r>
          </a:p>
          <a:p>
            <a:pPr marL="18288" indent="0" algn="ctr">
              <a:buNone/>
            </a:pPr>
            <a:r>
              <a:rPr lang="ru-RU" i="1" dirty="0"/>
              <a:t>На сонной берёзе щебечут синицы.</a:t>
            </a:r>
          </a:p>
          <a:p>
            <a:pPr marL="18288" indent="0" algn="ctr">
              <a:buNone/>
            </a:pPr>
            <a:r>
              <a:rPr lang="ru-RU" i="1" dirty="0"/>
              <a:t>Спит ветер игривый средь поля пшеницы.</a:t>
            </a:r>
          </a:p>
          <a:p>
            <a:pPr marL="18288" indent="0" algn="ctr">
              <a:buNone/>
            </a:pPr>
            <a:r>
              <a:rPr lang="ru-RU" i="1" dirty="0"/>
              <a:t>(</a:t>
            </a:r>
            <a:r>
              <a:rPr lang="ru-RU" i="1" dirty="0" err="1"/>
              <a:t>А.Громов</a:t>
            </a:r>
            <a:r>
              <a:rPr lang="ru-RU" i="1" dirty="0" smtClean="0"/>
              <a:t>).</a:t>
            </a:r>
          </a:p>
          <a:p>
            <a:pPr marL="18288" indent="0" algn="ctr">
              <a:buNone/>
            </a:pPr>
            <a:endParaRPr lang="ru-RU" i="1" dirty="0"/>
          </a:p>
          <a:p>
            <a:pPr marL="18288" indent="0" algn="ctr">
              <a:buNone/>
            </a:pPr>
            <a:endParaRPr lang="ru-RU" i="1" dirty="0" smtClean="0"/>
          </a:p>
          <a:p>
            <a:pPr marL="18288" indent="0" algn="ctr">
              <a:buNone/>
            </a:pPr>
            <a:r>
              <a:rPr lang="ru-RU" i="1" dirty="0"/>
              <a:t>Полз состав. Он устал - От гудка до хвоста.</a:t>
            </a:r>
          </a:p>
          <a:p>
            <a:pPr marL="18288" indent="0" algn="ctr">
              <a:buNone/>
            </a:pPr>
            <a:r>
              <a:rPr lang="ru-RU" i="1" dirty="0"/>
              <a:t>Полз состав, полз, и стал,</a:t>
            </a:r>
          </a:p>
          <a:p>
            <a:pPr marL="18288" indent="0" algn="ctr">
              <a:buNone/>
            </a:pPr>
            <a:r>
              <a:rPr lang="ru-RU" i="1" dirty="0"/>
              <a:t>И уснул у моста.</a:t>
            </a:r>
          </a:p>
          <a:p>
            <a:pPr marL="18288" indent="0" algn="ctr">
              <a:buNone/>
            </a:pPr>
            <a:r>
              <a:rPr lang="ru-RU" i="1" dirty="0"/>
              <a:t>(В. Левин).</a:t>
            </a:r>
          </a:p>
          <a:p>
            <a:pPr marL="18288" indent="0">
              <a:buNone/>
            </a:pPr>
            <a:endParaRPr lang="ru-RU" dirty="0"/>
          </a:p>
          <a:p>
            <a:pPr marL="1828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401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685801"/>
            <a:ext cx="7906072" cy="5623519"/>
          </a:xfrm>
        </p:spPr>
        <p:txBody>
          <a:bodyPr/>
          <a:lstStyle/>
          <a:p>
            <a:pPr marL="18288" indent="0" algn="ctr">
              <a:buNone/>
            </a:pPr>
            <a:r>
              <a:rPr lang="ru-RU" b="1" dirty="0" smtClean="0"/>
              <a:t>Составьте </a:t>
            </a:r>
            <a:r>
              <a:rPr lang="ru-RU" b="1" dirty="0"/>
              <a:t>словосочетания, используя в прямом и переносном значениях слова </a:t>
            </a:r>
            <a:endParaRPr lang="ru-RU" b="1" dirty="0" smtClean="0"/>
          </a:p>
          <a:p>
            <a:pPr marL="18288" indent="0">
              <a:buNone/>
            </a:pPr>
            <a:endParaRPr lang="ru-RU" dirty="0"/>
          </a:p>
          <a:p>
            <a:pPr marL="18288" indent="0" algn="ctr">
              <a:buNone/>
            </a:pPr>
            <a:r>
              <a:rPr lang="ru-RU" sz="2400" i="1" dirty="0" smtClean="0"/>
              <a:t>горький</a:t>
            </a:r>
            <a:r>
              <a:rPr lang="ru-RU" sz="2400" i="1" dirty="0"/>
              <a:t>, тяжёлый, холодный, злой, печальный, дышит.</a:t>
            </a:r>
          </a:p>
        </p:txBody>
      </p:sp>
      <p:pic>
        <p:nvPicPr>
          <p:cNvPr id="7170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16632"/>
            <a:ext cx="3306688" cy="282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2628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116633"/>
            <a:ext cx="4518670" cy="3212364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685801"/>
            <a:ext cx="8136904" cy="5479503"/>
          </a:xfrm>
        </p:spPr>
        <p:txBody>
          <a:bodyPr/>
          <a:lstStyle/>
          <a:p>
            <a:pPr marL="18288" indent="0">
              <a:buNone/>
            </a:pPr>
            <a:endParaRPr lang="ru-RU" dirty="0"/>
          </a:p>
          <a:p>
            <a:pPr marL="18288" indent="0">
              <a:buNone/>
            </a:pPr>
            <a:r>
              <a:rPr lang="ru-RU" b="1" dirty="0" smtClean="0"/>
              <a:t>Напишите</a:t>
            </a:r>
            <a:r>
              <a:rPr lang="ru-RU" b="1" dirty="0"/>
              <a:t>	сочинение - миниатюру на одну из тем: </a:t>
            </a:r>
            <a:r>
              <a:rPr lang="ru-RU" dirty="0"/>
              <a:t>«Гулял по лесу ветер», </a:t>
            </a:r>
            <a:endParaRPr lang="ru-RU" dirty="0" smtClean="0"/>
          </a:p>
          <a:p>
            <a:pPr marL="18288" indent="0">
              <a:buNone/>
            </a:pPr>
            <a:r>
              <a:rPr lang="ru-RU" dirty="0" smtClean="0"/>
              <a:t>«</a:t>
            </a:r>
            <a:r>
              <a:rPr lang="ru-RU" dirty="0"/>
              <a:t>Бежал весёлый ручеёк», </a:t>
            </a:r>
            <a:endParaRPr lang="ru-RU" dirty="0" smtClean="0"/>
          </a:p>
          <a:p>
            <a:pPr marL="18288" indent="0">
              <a:buNone/>
            </a:pPr>
            <a:r>
              <a:rPr lang="ru-RU" dirty="0" smtClean="0"/>
              <a:t>«</a:t>
            </a:r>
            <a:r>
              <a:rPr lang="ru-RU" dirty="0"/>
              <a:t>Пришла волшебница - зима».</a:t>
            </a:r>
          </a:p>
          <a:p>
            <a:pPr marL="18288" indent="0">
              <a:buNone/>
            </a:pPr>
            <a:endParaRPr lang="ru-RU" dirty="0" smtClean="0"/>
          </a:p>
          <a:p>
            <a:pPr marL="18288" indent="0">
              <a:buNone/>
            </a:pPr>
            <a:endParaRPr lang="ru-RU" dirty="0" smtClean="0"/>
          </a:p>
          <a:p>
            <a:pPr marL="18288" indent="0">
              <a:buNone/>
            </a:pPr>
            <a:endParaRPr lang="ru-RU" dirty="0"/>
          </a:p>
          <a:p>
            <a:pPr marL="18288" indent="0">
              <a:buNone/>
            </a:pPr>
            <a:r>
              <a:rPr lang="ru-RU" b="1" dirty="0" smtClean="0"/>
              <a:t>Лексическое задание:  </a:t>
            </a:r>
            <a:r>
              <a:rPr lang="ru-RU" dirty="0"/>
              <a:t>использовать слова в переносном значении, а также синонимы, антонимы.</a:t>
            </a:r>
          </a:p>
          <a:p>
            <a:pPr marL="1828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8881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332657"/>
            <a:ext cx="3854974" cy="3816424"/>
          </a:xfrm>
        </p:spPr>
      </p:pic>
      <p:sp>
        <p:nvSpPr>
          <p:cNvPr id="5" name="Прямоугольник 4"/>
          <p:cNvSpPr/>
          <p:nvPr/>
        </p:nvSpPr>
        <p:spPr>
          <a:xfrm>
            <a:off x="1259632" y="4437112"/>
            <a:ext cx="676875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Опустела сумка почтальона Печкина. Давайте снова её заполним. Пишут письма обитатели теремка, пишите и вы жильцам теремка - это ваше домашнее задание.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305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30</TotalTime>
  <Words>355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Базовая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student</dc:creator>
  <cp:lastModifiedBy>User</cp:lastModifiedBy>
  <cp:revision>4</cp:revision>
  <dcterms:created xsi:type="dcterms:W3CDTF">2013-04-06T04:27:19Z</dcterms:created>
  <dcterms:modified xsi:type="dcterms:W3CDTF">2013-07-16T03:48:11Z</dcterms:modified>
</cp:coreProperties>
</file>