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6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6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B1A7-3BF7-491F-A66D-4BAA91BA5EE2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9D72-A974-4B90-B689-14C10F357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B1A7-3BF7-491F-A66D-4BAA91BA5EE2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9D72-A974-4B90-B689-14C10F357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B1A7-3BF7-491F-A66D-4BAA91BA5EE2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9D72-A974-4B90-B689-14C10F357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B1A7-3BF7-491F-A66D-4BAA91BA5EE2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9D72-A974-4B90-B689-14C10F357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B1A7-3BF7-491F-A66D-4BAA91BA5EE2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9D72-A974-4B90-B689-14C10F357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B1A7-3BF7-491F-A66D-4BAA91BA5EE2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9D72-A974-4B90-B689-14C10F357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B1A7-3BF7-491F-A66D-4BAA91BA5EE2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9D72-A974-4B90-B689-14C10F357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B1A7-3BF7-491F-A66D-4BAA91BA5EE2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9D72-A974-4B90-B689-14C10F357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B1A7-3BF7-491F-A66D-4BAA91BA5EE2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9D72-A974-4B90-B689-14C10F357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B1A7-3BF7-491F-A66D-4BAA91BA5EE2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9D72-A974-4B90-B689-14C10F357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DB1A7-3BF7-491F-A66D-4BAA91BA5EE2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A9D72-A974-4B90-B689-14C10F357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DB1A7-3BF7-491F-A66D-4BAA91BA5EE2}" type="datetimeFigureOut">
              <a:rPr lang="ru-RU" smtClean="0"/>
              <a:pPr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A9D72-A974-4B90-B689-14C10F3573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643314"/>
            <a:ext cx="2786050" cy="289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285728"/>
            <a:ext cx="3641719" cy="377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 rot="19989751">
            <a:off x="-391900" y="1688517"/>
            <a:ext cx="928278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M y   h o m e </a:t>
            </a:r>
          </a:p>
          <a:p>
            <a:pPr algn="ctr"/>
            <a:r>
              <a:rPr lang="en-US" sz="8800" b="1" cap="none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i</a:t>
            </a:r>
            <a:r>
              <a:rPr lang="en-US" sz="8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s   m y   c a s t l e</a:t>
            </a:r>
            <a:endParaRPr lang="ru-RU" sz="8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3643314"/>
            <a:ext cx="3355967" cy="223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786050" y="1285860"/>
            <a:ext cx="4357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bungalow [‘b</a:t>
            </a:r>
            <a:r>
              <a:rPr lang="ar-AE" sz="2400" b="1" dirty="0" smtClean="0">
                <a:latin typeface="Times New Roman"/>
                <a:cs typeface="Times New Roman"/>
              </a:rPr>
              <a:t>۸</a:t>
            </a:r>
            <a:r>
              <a:rPr lang="en-US" sz="2400" b="1" dirty="0" err="1" smtClean="0">
                <a:latin typeface="Times New Roman"/>
                <a:cs typeface="Times New Roman"/>
              </a:rPr>
              <a:t>ŋ</a:t>
            </a:r>
            <a:r>
              <a:rPr lang="en-US" sz="2400" b="1" dirty="0" err="1" smtClean="0">
                <a:latin typeface="Monotype Corsiva" pitchFamily="66" charset="0"/>
                <a:cs typeface="Times New Roman"/>
              </a:rPr>
              <a:t>g</a:t>
            </a:r>
            <a:r>
              <a:rPr lang="en-US" sz="2400" b="1" dirty="0" smtClean="0">
                <a:latin typeface="Monotype Corsiva" pitchFamily="66" charset="0"/>
                <a:cs typeface="Times New Roman"/>
              </a:rPr>
              <a:t> </a:t>
            </a:r>
            <a:r>
              <a:rPr lang="ru-RU" sz="2400" b="1" dirty="0" err="1" smtClean="0">
                <a:latin typeface="Times New Roman"/>
                <a:cs typeface="Times New Roman"/>
              </a:rPr>
              <a:t>ә</a:t>
            </a:r>
            <a:r>
              <a:rPr lang="en-US" sz="2400" b="1" dirty="0" smtClean="0">
                <a:latin typeface="Times New Roman"/>
                <a:cs typeface="Times New Roman"/>
              </a:rPr>
              <a:t>l</a:t>
            </a:r>
            <a:r>
              <a:rPr lang="ru-RU" sz="2400" b="1" dirty="0" err="1" smtClean="0">
                <a:latin typeface="Times New Roman"/>
                <a:cs typeface="Times New Roman"/>
              </a:rPr>
              <a:t>ә</a:t>
            </a:r>
            <a:r>
              <a:rPr lang="el-GR" sz="2400" b="1" dirty="0" smtClean="0">
                <a:latin typeface="Times New Roman"/>
                <a:cs typeface="Times New Roman"/>
              </a:rPr>
              <a:t>υ</a:t>
            </a:r>
            <a:r>
              <a:rPr lang="en-US" sz="2400" b="1" dirty="0" smtClean="0">
                <a:latin typeface="Times New Roman"/>
                <a:cs typeface="Times New Roman"/>
              </a:rPr>
              <a:t>]</a:t>
            </a:r>
            <a:endParaRPr lang="en-US" sz="2400" b="1" dirty="0" smtClean="0">
              <a:latin typeface="Monotype Corsiva" pitchFamily="66" charset="0"/>
            </a:endParaRPr>
          </a:p>
          <a:p>
            <a:r>
              <a:rPr lang="en-US" sz="2400" b="1" dirty="0" smtClean="0"/>
              <a:t>A mansion [‘</a:t>
            </a:r>
            <a:r>
              <a:rPr lang="en-US" sz="2400" b="1" dirty="0" err="1" smtClean="0"/>
              <a:t>mæn∫</a:t>
            </a:r>
            <a:r>
              <a:rPr lang="en-US" sz="2400" b="1" dirty="0" err="1" smtClean="0">
                <a:latin typeface="Times New Roman"/>
                <a:cs typeface="Times New Roman"/>
              </a:rPr>
              <a:t>n</a:t>
            </a:r>
            <a:r>
              <a:rPr lang="en-US" sz="2400" b="1" dirty="0" smtClean="0">
                <a:latin typeface="Times New Roman"/>
                <a:cs typeface="Times New Roman"/>
              </a:rPr>
              <a:t>]</a:t>
            </a:r>
            <a:endParaRPr lang="en-US" sz="2400" b="1" dirty="0" smtClean="0"/>
          </a:p>
          <a:p>
            <a:r>
              <a:rPr lang="en-US" sz="2400" b="1" dirty="0" smtClean="0"/>
              <a:t>A castle [‘k</a:t>
            </a:r>
            <a:r>
              <a:rPr lang="ar-AE" sz="2400" b="1" dirty="0" smtClean="0">
                <a:latin typeface="Times New Roman"/>
                <a:cs typeface="Times New Roman"/>
              </a:rPr>
              <a:t>۸</a:t>
            </a:r>
            <a:r>
              <a:rPr lang="en-US" sz="2400" b="1" dirty="0" err="1" smtClean="0">
                <a:latin typeface="Times New Roman"/>
                <a:cs typeface="Times New Roman"/>
              </a:rPr>
              <a:t>sl</a:t>
            </a:r>
            <a:r>
              <a:rPr lang="en-US" sz="2400" b="1" dirty="0" smtClean="0">
                <a:latin typeface="Times New Roman"/>
                <a:cs typeface="Times New Roman"/>
              </a:rPr>
              <a:t>]</a:t>
            </a:r>
          </a:p>
          <a:p>
            <a:endParaRPr lang="en-US" sz="2400" b="1" dirty="0" smtClean="0"/>
          </a:p>
          <a:p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357694"/>
            <a:ext cx="2343150" cy="127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20383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3929066"/>
            <a:ext cx="814387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571480"/>
            <a:ext cx="1624012" cy="203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14282" y="1928802"/>
            <a:ext cx="1928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caravan [,</a:t>
            </a:r>
            <a:r>
              <a:rPr lang="en-US" sz="2400" b="1" dirty="0" err="1" smtClean="0"/>
              <a:t>kær</a:t>
            </a:r>
            <a:r>
              <a:rPr lang="ru-RU" sz="2400" b="1" dirty="0" err="1" smtClean="0">
                <a:latin typeface="Times New Roman"/>
                <a:cs typeface="Times New Roman"/>
              </a:rPr>
              <a:t>ә</a:t>
            </a:r>
            <a:r>
              <a:rPr lang="en-US" sz="2400" b="1" dirty="0" smtClean="0">
                <a:latin typeface="Times New Roman"/>
                <a:cs typeface="Times New Roman"/>
              </a:rPr>
              <a:t>’</a:t>
            </a:r>
            <a:r>
              <a:rPr lang="en-US" sz="2400" b="1" dirty="0" err="1" smtClean="0">
                <a:latin typeface="Times New Roman"/>
                <a:cs typeface="Times New Roman"/>
              </a:rPr>
              <a:t>v</a:t>
            </a:r>
            <a:r>
              <a:rPr lang="en-US" sz="2400" b="1" dirty="0" err="1" smtClean="0"/>
              <a:t>æ</a:t>
            </a:r>
            <a:r>
              <a:rPr lang="en-US" sz="2400" b="1" dirty="0" err="1" smtClean="0">
                <a:latin typeface="Times New Roman"/>
                <a:cs typeface="Times New Roman"/>
              </a:rPr>
              <a:t>n</a:t>
            </a:r>
            <a:r>
              <a:rPr lang="en-US" sz="2400" b="1" dirty="0" smtClean="0">
                <a:latin typeface="Times New Roman"/>
                <a:cs typeface="Times New Roman"/>
              </a:rPr>
              <a:t>]</a:t>
            </a:r>
            <a:endParaRPr lang="en-US" sz="2400" b="1" dirty="0" smtClean="0"/>
          </a:p>
          <a:p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715140" y="2857496"/>
            <a:ext cx="1643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cs typeface="Times New Roman"/>
              </a:rPr>
              <a:t>A teepee [‘</a:t>
            </a:r>
            <a:r>
              <a:rPr lang="en-US" sz="2400" b="1" dirty="0" err="1" smtClean="0">
                <a:cs typeface="Times New Roman"/>
              </a:rPr>
              <a:t>ti:pi</a:t>
            </a:r>
            <a:r>
              <a:rPr lang="en-US" sz="2400" b="1" dirty="0" smtClean="0">
                <a:cs typeface="Times New Roman"/>
              </a:rPr>
              <a:t>:]</a:t>
            </a:r>
          </a:p>
          <a:p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58016" y="5429264"/>
            <a:ext cx="200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cs typeface="Times New Roman"/>
              </a:rPr>
              <a:t>A lighthouse [‘</a:t>
            </a:r>
            <a:r>
              <a:rPr lang="en-US" sz="2400" b="1" dirty="0" err="1" smtClean="0">
                <a:cs typeface="Times New Roman"/>
              </a:rPr>
              <a:t>laıthaus</a:t>
            </a:r>
            <a:r>
              <a:rPr lang="en-US" sz="2400" b="1" dirty="0" smtClean="0">
                <a:cs typeface="Times New Roman"/>
              </a:rPr>
              <a:t>]</a:t>
            </a:r>
          </a:p>
          <a:p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5750004"/>
            <a:ext cx="20717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 (house)boat [‘b</a:t>
            </a:r>
            <a:r>
              <a:rPr lang="ru-RU" sz="2400" b="1" dirty="0" err="1" smtClean="0">
                <a:latin typeface="Times New Roman"/>
                <a:cs typeface="Times New Roman"/>
              </a:rPr>
              <a:t>ә</a:t>
            </a:r>
            <a:r>
              <a:rPr lang="el-GR" sz="2400" b="1" dirty="0" smtClean="0">
                <a:latin typeface="Times New Roman"/>
                <a:cs typeface="Times New Roman"/>
              </a:rPr>
              <a:t>υ</a:t>
            </a:r>
            <a:r>
              <a:rPr lang="en-US" sz="2400" b="1" dirty="0" smtClean="0">
                <a:latin typeface="Times New Roman"/>
                <a:cs typeface="Times New Roman"/>
              </a:rPr>
              <a:t>t]</a:t>
            </a:r>
            <a:endParaRPr lang="en-US" sz="2400" b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Бабинцевы\Мои документы\Мои рисунки\позитив\001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048" y="928670"/>
            <a:ext cx="2399126" cy="18573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714744" y="1643050"/>
            <a:ext cx="3143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I did all my best! Excellent</a:t>
            </a: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ndara" pitchFamily="34" charset="0"/>
              </a:rPr>
              <a:t>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ndara" pitchFamily="34" charset="0"/>
            </a:endParaRPr>
          </a:p>
        </p:txBody>
      </p:sp>
      <p:pic>
        <p:nvPicPr>
          <p:cNvPr id="5" name="Picture 3" descr="C:\Documents and Settings\Бабинцевы\Мои документы\Мои рисунки\позитив\004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143248"/>
            <a:ext cx="2600325" cy="147637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86116" y="3429000"/>
            <a:ext cx="4429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</a:rPr>
              <a:t>I tried as much as I could. </a:t>
            </a:r>
          </a:p>
          <a:p>
            <a:r>
              <a:rPr lang="en-US" sz="2400" b="1" dirty="0" smtClean="0">
                <a:ln w="10541" cmpd="sng"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ndara" pitchFamily="34" charset="0"/>
              </a:rPr>
              <a:t>Rather good!</a:t>
            </a:r>
            <a:endParaRPr lang="ru-RU" sz="2400" b="1" dirty="0">
              <a:ln w="10541" cmpd="sng">
                <a:solidFill>
                  <a:schemeClr val="tx2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ndara" pitchFamily="34" charset="0"/>
            </a:endParaRPr>
          </a:p>
        </p:txBody>
      </p:sp>
      <p:pic>
        <p:nvPicPr>
          <p:cNvPr id="7" name="Picture 4" descr="C:\Documents and Settings\Бабинцевы\Мои документы\Мои рисунки\позитив\olvas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5000636"/>
            <a:ext cx="1714512" cy="141547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929058" y="5214950"/>
            <a:ext cx="5000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pc="300" dirty="0" smtClean="0">
                <a:ln w="508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I should learn English better! </a:t>
            </a:r>
          </a:p>
          <a:p>
            <a:r>
              <a:rPr lang="en-US" sz="2400" spc="300" dirty="0" smtClean="0">
                <a:ln w="5080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Not very well…</a:t>
            </a:r>
            <a:endParaRPr lang="ru-RU" sz="2400" spc="300" dirty="0">
              <a:ln w="50800"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0"/>
            <a:ext cx="892971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itchFamily="34" charset="0"/>
              </a:rPr>
              <a:t>GOOD  JOB!</a:t>
            </a:r>
            <a:endParaRPr lang="en-US" sz="3200" dirty="0" smtClean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latin typeface="Arial Black" pitchFamily="34" charset="0"/>
            </a:endParaRPr>
          </a:p>
          <a:p>
            <a:r>
              <a:rPr lang="en-US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Choose a smile for your own according to your work at the lesson.</a:t>
            </a:r>
          </a:p>
          <a:p>
            <a:pPr algn="ctr"/>
            <a:r>
              <a:rPr lang="en-US" b="1" dirty="0" smtClean="0">
                <a:ln w="1905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Be objective!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Отсканировано 23.02.2013 12-17 (2)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52" y="357166"/>
            <a:ext cx="6442833" cy="53629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5984" y="5811560"/>
            <a:ext cx="5226367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+mj-lt"/>
              </a:rPr>
              <a:t>Semi-detached house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сканировано 23.02.2013 12-17 (3)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76" y="500042"/>
            <a:ext cx="6715172" cy="50726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728" y="6000768"/>
            <a:ext cx="3733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+mj-lt"/>
              </a:rPr>
              <a:t>Terraced house</a:t>
            </a:r>
            <a:endParaRPr lang="ru-RU" sz="4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сканировано 23.02.2013 12-17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428604"/>
            <a:ext cx="7143800" cy="5486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3042" y="5811560"/>
            <a:ext cx="750095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+mj-lt"/>
              </a:rPr>
              <a:t>Detached  house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сканировано 23.02.2013 12-3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042" y="357166"/>
            <a:ext cx="5857916" cy="54488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0430" y="5929330"/>
            <a:ext cx="20717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+mj-lt"/>
              </a:rPr>
              <a:t>Flats </a:t>
            </a:r>
            <a:endParaRPr lang="ru-RU" sz="4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сканировано 23.02.2013 12-31 (2)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642918"/>
            <a:ext cx="8060121" cy="5214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0430" y="5857892"/>
            <a:ext cx="3786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+mj-lt"/>
              </a:rPr>
              <a:t>Cottage</a:t>
            </a:r>
            <a:endParaRPr lang="ru-RU" sz="4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тсканировано 23.02.2013 12-31 (3)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428604"/>
            <a:ext cx="7643866" cy="5194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7422" y="5857892"/>
            <a:ext cx="6786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+mj-lt"/>
              </a:rPr>
              <a:t>Madonna’s house</a:t>
            </a:r>
            <a:endParaRPr lang="ru-RU" sz="4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00034" y="357166"/>
          <a:ext cx="8143932" cy="6035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4644"/>
                <a:gridCol w="2714644"/>
                <a:gridCol w="2714644"/>
              </a:tblGrid>
              <a:tr h="4071966">
                <a:tc>
                  <a:txBody>
                    <a:bodyPr/>
                    <a:lstStyle/>
                    <a:p>
                      <a:pPr marL="457200" indent="-457200">
                        <a:buNone/>
                      </a:pPr>
                      <a:r>
                        <a:rPr lang="en-US" sz="2400" b="1" dirty="0" smtClean="0"/>
                        <a:t>A </a:t>
                      </a:r>
                      <a:r>
                        <a:rPr lang="en-US" sz="2400" b="1" dirty="0" smtClean="0"/>
                        <a:t>detached</a:t>
                      </a:r>
                      <a:r>
                        <a:rPr lang="en-US" sz="2400" b="1" baseline="0" dirty="0" smtClean="0"/>
                        <a:t> [</a:t>
                      </a:r>
                      <a:r>
                        <a:rPr lang="en-US" sz="2400" b="1" baseline="0" dirty="0" err="1" smtClean="0"/>
                        <a:t>dı’tæt</a:t>
                      </a:r>
                      <a:r>
                        <a:rPr lang="en-US" sz="2400" b="1" baseline="0" dirty="0" err="1" smtClean="0"/>
                        <a:t>∫t</a:t>
                      </a:r>
                      <a:r>
                        <a:rPr lang="en-US" sz="2400" b="1" baseline="0" dirty="0" smtClean="0"/>
                        <a:t>] house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/>
                        <a:t>A semi-d</a:t>
                      </a:r>
                      <a:r>
                        <a:rPr lang="en-US" sz="2400" b="1" dirty="0" smtClean="0"/>
                        <a:t>etached</a:t>
                      </a:r>
                      <a:r>
                        <a:rPr lang="en-US" sz="2400" b="1" baseline="0" dirty="0" smtClean="0"/>
                        <a:t> [,</a:t>
                      </a:r>
                      <a:r>
                        <a:rPr lang="en-US" sz="2400" b="1" baseline="0" dirty="0" err="1" smtClean="0"/>
                        <a:t>semıdı’tæt∫t</a:t>
                      </a:r>
                      <a:r>
                        <a:rPr lang="en-US" sz="2400" b="1" baseline="0" dirty="0" smtClean="0"/>
                        <a:t>] house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/>
                        <a:t>A flat 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/>
                        <a:t>A cottage [‘</a:t>
                      </a:r>
                      <a:r>
                        <a:rPr lang="en-US" sz="2400" b="1" baseline="0" dirty="0" err="1" smtClean="0"/>
                        <a:t>kotıd</a:t>
                      </a:r>
                      <a:r>
                        <a:rPr lang="ru-RU" sz="2400" b="1" baseline="0" dirty="0" err="1" smtClean="0"/>
                        <a:t>з</a:t>
                      </a:r>
                      <a:r>
                        <a:rPr lang="en-US" sz="2400" b="1" baseline="0" dirty="0" smtClean="0"/>
                        <a:t>]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0" dirty="0" smtClean="0"/>
                        <a:t>A terraced [‘</a:t>
                      </a:r>
                      <a:r>
                        <a:rPr lang="en-US" sz="2400" b="1" baseline="0" dirty="0" err="1" smtClean="0"/>
                        <a:t>ter</a:t>
                      </a:r>
                      <a:r>
                        <a:rPr lang="ru-RU" sz="2400" b="1" baseline="0" dirty="0" err="1" smtClean="0"/>
                        <a:t>ә</a:t>
                      </a:r>
                      <a:r>
                        <a:rPr lang="en-US" sz="2400" b="1" baseline="0" dirty="0" err="1" smtClean="0"/>
                        <a:t>st</a:t>
                      </a:r>
                      <a:r>
                        <a:rPr lang="en-US" sz="2400" b="1" baseline="0" dirty="0" smtClean="0"/>
                        <a:t> ] house</a:t>
                      </a:r>
                    </a:p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arenR"/>
                        <a:tabLst/>
                        <a:defRPr/>
                      </a:pPr>
                      <a:endParaRPr lang="en-US" sz="2400" b="1" baseline="0" dirty="0" smtClean="0"/>
                    </a:p>
                    <a:p>
                      <a:pPr marL="457200" indent="-457200">
                        <a:buAutoNum type="arabicParenR"/>
                      </a:pP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         Big -  Small</a:t>
                      </a:r>
                    </a:p>
                    <a:p>
                      <a:r>
                        <a:rPr lang="en-US" sz="2400" b="1" dirty="0" smtClean="0"/>
                        <a:t>         Old - Modern</a:t>
                      </a:r>
                    </a:p>
                    <a:p>
                      <a:r>
                        <a:rPr lang="en-US" sz="2400" b="1" dirty="0" smtClean="0"/>
                        <a:t>         Light - Dark</a:t>
                      </a:r>
                    </a:p>
                    <a:p>
                      <a:r>
                        <a:rPr lang="en-US" sz="2400" b="1" dirty="0" smtClean="0"/>
                        <a:t>         Nice  </a:t>
                      </a:r>
                    </a:p>
                    <a:p>
                      <a:r>
                        <a:rPr lang="en-US" sz="2400" b="1" dirty="0" smtClean="0"/>
                        <a:t>         Beautiful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/>
                        <a:t>         Comfortable</a:t>
                      </a:r>
                    </a:p>
                    <a:p>
                      <a:r>
                        <a:rPr lang="en-US" sz="2400" b="1" dirty="0" smtClean="0"/>
                        <a:t>         Wood</a:t>
                      </a:r>
                    </a:p>
                    <a:p>
                      <a:r>
                        <a:rPr lang="en-US" sz="2400" b="1" dirty="0" smtClean="0"/>
                        <a:t>         Brick</a:t>
                      </a:r>
                    </a:p>
                    <a:p>
                      <a:r>
                        <a:rPr lang="en-US" sz="2400" b="1" dirty="0" smtClean="0"/>
                        <a:t>         Concrete</a:t>
                      </a:r>
                    </a:p>
                    <a:p>
                      <a:endParaRPr lang="en-US" sz="2000" b="1" dirty="0" smtClean="0"/>
                    </a:p>
                    <a:p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 green lawn</a:t>
                      </a:r>
                    </a:p>
                    <a:p>
                      <a:r>
                        <a:rPr lang="en-US" sz="2400" b="1" dirty="0" smtClean="0"/>
                        <a:t>A garden with trees and flowers     </a:t>
                      </a:r>
                    </a:p>
                    <a:p>
                      <a:r>
                        <a:rPr lang="en-US" sz="2400" b="1" dirty="0" err="1" smtClean="0"/>
                        <a:t>Neighbour</a:t>
                      </a:r>
                      <a:r>
                        <a:rPr lang="en-US" sz="2400" b="1" baseline="0" dirty="0" smtClean="0"/>
                        <a:t> [‘</a:t>
                      </a:r>
                      <a:r>
                        <a:rPr lang="en-US" sz="2400" b="1" baseline="0" dirty="0" err="1" smtClean="0"/>
                        <a:t>neıb</a:t>
                      </a:r>
                      <a:r>
                        <a:rPr lang="ru-RU" sz="2400" b="1" baseline="0" dirty="0" err="1" smtClean="0"/>
                        <a:t>ә</a:t>
                      </a:r>
                      <a:r>
                        <a:rPr lang="en-US" sz="2400" b="1" baseline="0" dirty="0" smtClean="0"/>
                        <a:t>]</a:t>
                      </a:r>
                      <a:endParaRPr lang="en-US" sz="2400" b="1" dirty="0" smtClean="0"/>
                    </a:p>
                    <a:p>
                      <a:endParaRPr lang="ru-RU" sz="2400" b="1" dirty="0"/>
                    </a:p>
                  </a:txBody>
                  <a:tcPr/>
                </a:tc>
              </a:tr>
              <a:tr h="1500198">
                <a:tc gridSpan="3">
                  <a:txBody>
                    <a:bodyPr/>
                    <a:lstStyle/>
                    <a:p>
                      <a:pPr marL="457200" indent="-457200">
                        <a:buAutoNum type="arabicParenR"/>
                      </a:pPr>
                      <a:r>
                        <a:rPr lang="en-US" sz="2400" b="1" dirty="0" smtClean="0"/>
                        <a:t>I’d like to live in</a:t>
                      </a:r>
                      <a:r>
                        <a:rPr lang="en-US" sz="2400" b="1" baseline="0" dirty="0" smtClean="0"/>
                        <a:t> the … because …</a:t>
                      </a:r>
                    </a:p>
                    <a:p>
                      <a:pPr marL="457200" indent="-457200">
                        <a:buAutoNum type="arabicParenR"/>
                      </a:pPr>
                      <a:r>
                        <a:rPr lang="en-US" sz="2400" b="1" baseline="0" dirty="0" smtClean="0"/>
                        <a:t>It is …</a:t>
                      </a:r>
                    </a:p>
                    <a:p>
                      <a:pPr marL="457200" indent="-457200">
                        <a:buAutoNum type="arabicParenR"/>
                      </a:pPr>
                      <a:r>
                        <a:rPr lang="en-US" sz="2400" b="1" baseline="0" dirty="0" smtClean="0"/>
                        <a:t>It has … </a:t>
                      </a:r>
                    </a:p>
                    <a:p>
                      <a:pPr marL="457200" indent="-457200">
                        <a:buAutoNum type="arabicParenR"/>
                      </a:pPr>
                      <a:r>
                        <a:rPr lang="en-US" sz="2400" b="1" baseline="0" dirty="0" smtClean="0"/>
                        <a:t>It is made of …</a:t>
                      </a:r>
                      <a:endParaRPr lang="en-US" sz="2400" b="1" dirty="0" smtClean="0"/>
                    </a:p>
                    <a:p>
                      <a:pPr marL="457200" indent="-457200">
                        <a:buAutoNum type="arabicParenR"/>
                      </a:pPr>
                      <a:endParaRPr lang="ru-RU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28596" y="714356"/>
          <a:ext cx="8215370" cy="5357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15370"/>
              </a:tblGrid>
              <a:tr h="178595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What kinds</a:t>
                      </a:r>
                      <a:r>
                        <a:rPr lang="en-US" sz="3200" baseline="0" dirty="0" smtClean="0"/>
                        <a:t> of houses are there in Britain else?</a:t>
                      </a:r>
                      <a:endParaRPr lang="ru-RU" sz="3200" dirty="0"/>
                    </a:p>
                  </a:txBody>
                  <a:tcPr/>
                </a:tc>
              </a:tr>
              <a:tr h="178595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Have British</a:t>
                      </a:r>
                      <a:r>
                        <a:rPr lang="en-US" sz="3200" baseline="0" dirty="0" smtClean="0"/>
                        <a:t> got gardens near their houses?</a:t>
                      </a:r>
                      <a:endParaRPr lang="ru-RU" sz="3200" dirty="0"/>
                    </a:p>
                  </a:txBody>
                  <a:tcPr/>
                </a:tc>
              </a:tr>
              <a:tr h="178595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Do they love pets?</a:t>
                      </a:r>
                      <a:endParaRPr lang="ru-RU" sz="3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239</Words>
  <Application>Microsoft Office PowerPoint</Application>
  <PresentationFormat>Экран (4:3)</PresentationFormat>
  <Paragraphs>47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27</cp:revision>
  <dcterms:created xsi:type="dcterms:W3CDTF">2013-02-23T09:28:22Z</dcterms:created>
  <dcterms:modified xsi:type="dcterms:W3CDTF">2013-02-24T03:22:29Z</dcterms:modified>
</cp:coreProperties>
</file>