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6" r:id="rId2"/>
    <p:sldId id="286" r:id="rId3"/>
    <p:sldId id="267" r:id="rId4"/>
    <p:sldId id="269" r:id="rId5"/>
    <p:sldId id="282" r:id="rId6"/>
    <p:sldId id="287" r:id="rId7"/>
    <p:sldId id="288" r:id="rId8"/>
    <p:sldId id="271" r:id="rId9"/>
    <p:sldId id="272" r:id="rId10"/>
    <p:sldId id="291" r:id="rId11"/>
    <p:sldId id="284" r:id="rId12"/>
    <p:sldId id="294" r:id="rId13"/>
    <p:sldId id="289" r:id="rId14"/>
    <p:sldId id="274" r:id="rId15"/>
    <p:sldId id="276" r:id="rId16"/>
    <p:sldId id="275" r:id="rId17"/>
    <p:sldId id="293" r:id="rId18"/>
    <p:sldId id="280" r:id="rId19"/>
    <p:sldId id="262" r:id="rId20"/>
    <p:sldId id="270" r:id="rId21"/>
    <p:sldId id="263" r:id="rId22"/>
    <p:sldId id="295" r:id="rId23"/>
    <p:sldId id="296" r:id="rId24"/>
    <p:sldId id="297" r:id="rId25"/>
    <p:sldId id="281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78" y="9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DA639-BB85-4A4C-93DB-B7EEDB5CF0C6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BBCCE-085B-426F-9C0B-32D4C8C27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27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BCCE-085B-426F-9C0B-32D4C8C27E24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418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BCCE-085B-426F-9C0B-32D4C8C27E24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7535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Сами мелем муку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BCCE-085B-426F-9C0B-32D4C8C27E24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709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BBCCE-085B-426F-9C0B-32D4C8C27E24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196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C9440-34E6-4C42-AD80-2339BF2FB223}" type="datetimeFigureOut">
              <a:rPr lang="ru-RU" smtClean="0"/>
              <a:pPr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39B8D-123E-4B95-82B4-3D7E3D535A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6.xml"/><Relationship Id="rId7" Type="http://schemas.openxmlformats.org/officeDocument/2006/relationships/slide" Target="slide1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ВИЭМ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историко – этнографический музей)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учителя начальных классов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№8 города Торжка Тверской области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Яковлевой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инаиды Николаевны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Documents and Settings\User\Рабочий стол\альб\Як.З.Н\SAM_02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40283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лекционном зале послушаем лекции и посмотрим видео ролики.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User\Рабочий стол\альб\Як.З.Н\SAM_02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46449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User\Рабочий стол\альб\Як.З.Н\SAM_0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24847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возврат 2">
            <a:hlinkClick r:id="rId4" action="ppaction://hlinksldjump" highlightClick="1"/>
          </p:cNvPr>
          <p:cNvSpPr/>
          <p:nvPr/>
        </p:nvSpPr>
        <p:spPr>
          <a:xfrm>
            <a:off x="8316415" y="6237312"/>
            <a:ext cx="777493" cy="43569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75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6734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«Ржаной хлебушко- калачам дедушка».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C:\Documents and Settings\User\Рабочий стол\1класс\виэм\виэм2\SAM_03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40386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0324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717032"/>
            <a:ext cx="403244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87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Крестьяне обрабатывали землю: соха, борона.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46449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499992" y="980728"/>
            <a:ext cx="4498800" cy="4752528"/>
          </a:xfrm>
        </p:spPr>
        <p:txBody>
          <a:bodyPr/>
          <a:lstStyle/>
          <a:p>
            <a:pPr lvl="0" indent="0">
              <a:buNone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соли, без хлеба — половина обеда.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3509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возврат 3">
            <a:hlinkClick r:id="rId4" action="ppaction://hlinksldjump" highlightClick="1"/>
          </p:cNvPr>
          <p:cNvSpPr/>
          <p:nvPr/>
        </p:nvSpPr>
        <p:spPr>
          <a:xfrm>
            <a:off x="8316416" y="6425908"/>
            <a:ext cx="682376" cy="26060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47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зерно смелем – получим муку.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5145435"/>
          </a:xfrm>
        </p:spPr>
        <p:txBody>
          <a:bodyPr>
            <a:normAutofit fontScale="70000" lnSpcReduction="20000"/>
          </a:bodyPr>
          <a:lstStyle/>
          <a:p>
            <a:pPr indent="44958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настолько тесно связан с нашей жизнью, что само это слово стало использоваться для обобщенного названия еды как таковой. Многочисленные пословицы ярко и образно передаю народную мудрость и отношение к хлебу. </a:t>
            </a:r>
          </a:p>
          <a:p>
            <a:pPr indent="44958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соли, без хлеба — половина обеда.</a:t>
            </a:r>
          </a:p>
          <a:p>
            <a:pPr indent="44958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хлеба куска везде тоска.</a:t>
            </a:r>
          </a:p>
          <a:p>
            <a:pPr indent="44958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— всему голова.</a:t>
            </a:r>
          </a:p>
          <a:p>
            <a:pPr indent="44958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хлеба не обедают. </a:t>
            </a:r>
          </a:p>
          <a:p>
            <a:pPr indent="44958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чужой каравай рот не разевай.</a:t>
            </a:r>
          </a:p>
          <a:p>
            <a:endParaRPr lang="ru-RU" dirty="0"/>
          </a:p>
        </p:txBody>
      </p:sp>
      <p:pic>
        <p:nvPicPr>
          <p:cNvPr id="7170" name="Picture 2" descr="C:\Documents and Settings\User\Рабочий стол\1класс\виэм\колобок\Фото0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24847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195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уку просеем, замесим тесто, раскатаем скалкой.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Documents and Settings\User\Рабочий стол\1класс\виэм\колобок\Фото0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908720"/>
            <a:ext cx="43204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Documents and Settings\User\Рабочий стол\1класс\виэм\колобок\Фото00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4008" y="908720"/>
            <a:ext cx="43204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45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Наделаем пирожков и посадим в печь на лопате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Documents and Settings\User\Рабочий стол\1класс\виэм\колобок\Фото00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176464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User\Рабочий стол\1класс\виэм\колобок\Фото00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2696"/>
            <a:ext cx="4536504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возврат 3">
            <a:hlinkClick r:id="rId4" action="ppaction://hlinksldjump" highlightClick="1"/>
          </p:cNvPr>
          <p:cNvSpPr/>
          <p:nvPr/>
        </p:nvSpPr>
        <p:spPr>
          <a:xfrm>
            <a:off x="8028384" y="6309320"/>
            <a:ext cx="754384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04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«Теремок»: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внутреннее убранство крестьянской избы.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Documents and Settings\User\Рабочий стол\1класс\виэм\Мир музея\Изображение 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31628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32048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35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Побываем в роли крестьян: постираем белье в ушате, а потом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огладим рубелем.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18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Ухватом чугунок в печь поставим, воды на коромысле принесем, да так, чтобы не расплескать.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C:\Documents and Settings\User\Рабочий стол\1класс\виэм\дом.утварь\Фото0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114552" cy="531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76463" cy="514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0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покачаем , песенку колыбельную споем, сказку про инсценируем.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C:\Documents and Settings\User\Рабочий стол\1класс\виэм\Мир музея\Изображение 0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438829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25462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Волшебный мир музея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Гостеприимные хозяева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На экспозициях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Ржаной хлебушко – всем калачам дедушка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Колобок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Теремок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Практические занятия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Русские народные игры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4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Долгими зимними вечерами девушки пряжу прядут, а парни короба, лапти , онучи плетут.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05704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0232" y="980728"/>
            <a:ext cx="400224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8028384" y="6258002"/>
            <a:ext cx="625176" cy="4492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360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«Практические занятия» в лекционном зале: нарисуем и раскрасим русскую матрешку.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Documents and Settings\User\Рабочий стол\1класс\виэм\матрешка\Фото0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9261"/>
            <a:ext cx="3960440" cy="495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32048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Сделаем своими руками пряху: девушку нарисуем,  кудель настоящую приклеим.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32048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88843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6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457200" y="116632"/>
            <a:ext cx="8229600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Нового года и Рождества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4116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Вифлеемская звезда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Рождественский ангел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85007"/>
            <a:ext cx="3744416" cy="459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5" y="953751"/>
            <a:ext cx="4261293" cy="492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34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 куклы обереги делали из подручного материала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997152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Крупеничка приманивала в дом достаток.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778418"/>
            <a:ext cx="4132826" cy="55171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Оберег – амулет или волшебное заклинание, спасающее человека от различных опасностей, а также предмет, на который заклинание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наговорено. Если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кроваткой младенца висела кукла «Куватка», то она отгоняла злую силу.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Кукла-полено – оберег для семьи.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чертой славянских кукол является то, что они безлики.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39248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7812360" y="6237312"/>
            <a:ext cx="1042416" cy="432048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88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каждом занятии проводилась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 игра.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Documents and Settings\User\Рабочий стол\1класс\виэм\виэм2\SAM_03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0386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392488" cy="389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644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72008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становятся участниками плясок, хороводов, игр.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C:\Documents and Settings\User\Рабочий стол\1класс\виэм\колобок\Фото00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8843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Documents and Settings\User\Рабочий стол\1класс\виэм\терем\SAM_01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25462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возврат 2">
            <a:hlinkClick r:id="rId4" action="ppaction://hlinksldjump" highlightClick="1"/>
          </p:cNvPr>
          <p:cNvSpPr/>
          <p:nvPr/>
        </p:nvSpPr>
        <p:spPr>
          <a:xfrm>
            <a:off x="8388424" y="6316667"/>
            <a:ext cx="521208" cy="352693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8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501"/>
            <a:ext cx="8229600" cy="78921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мир музея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ВИЭМ(Всероссийский  историко – этнографический музей) города Торжка Тверской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Тверце есть городок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Под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названием Торжок.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Красоту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ценить умеешь?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Приезжай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пожалеешь!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историко-этнографический музей в Торжке (ВИЭМ) был создан по инициативе академика Дмитрия Сергеевича Лихачева постановлением Совета министров РСФСР № 188 от 24 мая 1988 г. Музей располагается в исторической части города Торжка, занимает шесть зданий, в основном это памятники архитектуры XVIII – XIX вв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деятельности ВИЭМ - изучение и показ музейными средствами исторических, этнографических, природных и демографических особенностей территории Великого водораздела и ее населения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знаний о родном крае, городе, воспитание гордости за его героическое прошлое, историческое и культурное наследие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20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край и есть исток, начало, откуда человек делает шаг в большой мир.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184576" cy="500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364088" y="1196752"/>
            <a:ext cx="3672408" cy="4929411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Родину нашу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её уголок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всех милее и краше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любимый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Торжок.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3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41286"/>
            <a:ext cx="8229600" cy="86409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родного уголка земли для маленького человека начинается огромная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возврат 1">
            <a:hlinkClick r:id="rId2" action="ppaction://hlinksldjump" highlightClick="1"/>
          </p:cNvPr>
          <p:cNvSpPr/>
          <p:nvPr/>
        </p:nvSpPr>
        <p:spPr>
          <a:xfrm>
            <a:off x="8087698" y="6237312"/>
            <a:ext cx="504056" cy="21602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19"/>
            <a:ext cx="4038600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02907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68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Гостеприимные хозяева рады встрече.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3080" y="1628800"/>
            <a:ext cx="40386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Кокорина Елена Юрьевна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16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Карпович Татьяна Николаевна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User\Рабочий стол\1класс\виэм\дом.утварь\Фото00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0445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93" y="980728"/>
            <a:ext cx="424870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30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16632"/>
            <a:ext cx="8229600" cy="64807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русских народных костюмах встречают хозяева гостей.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978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 Маргарита Алексеевна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возврат 3">
            <a:hlinkClick r:id="rId2" action="ppaction://hlinksldjump" highlightClick="1"/>
          </p:cNvPr>
          <p:cNvSpPr/>
          <p:nvPr/>
        </p:nvSpPr>
        <p:spPr>
          <a:xfrm>
            <a:off x="8256368" y="6409984"/>
            <a:ext cx="611560" cy="41438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2048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492896"/>
            <a:ext cx="4464496" cy="3748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67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экспозициях познакомимся с крестьянским жилищем и сельскохозяйственным инвентарем.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 descr="C:\Documents and Settings\User\Рабочий стол\1класс\виэм2\SAM_03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980728"/>
            <a:ext cx="44644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User\Рабочий стол\1класс\виэм\Мир музея\Изображение 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17227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56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деревенские обряды, традиции, праздники.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Documents and Settings\User\Рабочий стол\1класс\виэм\Мир музея\Изображение 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46449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User\Рабочий стол\1класс\виэм\Мир музея\Изображение 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3204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52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439</Words>
  <Application>Microsoft Office PowerPoint</Application>
  <PresentationFormat>Экран (4:3)</PresentationFormat>
  <Paragraphs>152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Сотрудничество с ВИЭМ (Всероссийский историко – этнографический музей)</vt:lpstr>
      <vt:lpstr>Содержание</vt:lpstr>
      <vt:lpstr>Волшебный мир музея</vt:lpstr>
      <vt:lpstr>Родной край и есть исток, начало, откуда человек делает шаг в большой мир.</vt:lpstr>
      <vt:lpstr>С родного уголка земли для маленького человека начинается огромная страна.</vt:lpstr>
      <vt:lpstr>Гостеприимные хозяева рады встрече.</vt:lpstr>
      <vt:lpstr>В русских народных костюмах встречают хозяева гостей.</vt:lpstr>
      <vt:lpstr>На экспозициях познакомимся с крестьянским жилищем и сельскохозяйственным инвентарем.</vt:lpstr>
      <vt:lpstr>Узнаем деревенские обряды, традиции, праздники.</vt:lpstr>
      <vt:lpstr>В лекционном зале послушаем лекции и посмотрим видео ролики.</vt:lpstr>
      <vt:lpstr>«Ржаной хлебушко- калачам дедушка».</vt:lpstr>
      <vt:lpstr>Крестьяне обрабатывали землю: соха, борона.</vt:lpstr>
      <vt:lpstr>«Колобок»:  зерно смелем – получим муку.</vt:lpstr>
      <vt:lpstr>Муку просеем, замесим тесто, раскатаем скалкой.</vt:lpstr>
      <vt:lpstr>Наделаем пирожков и посадим в печь на лопате.</vt:lpstr>
      <vt:lpstr>«Теремок»: внутреннее убранство крестьянской избы.</vt:lpstr>
      <vt:lpstr>Побываем в роли крестьян: постираем белье в ушате, а потом погладим рубелем.</vt:lpstr>
      <vt:lpstr>Ухватом чугунок в печь поставим, воды на коромысле принесем, да так, чтобы не расплескать.</vt:lpstr>
      <vt:lpstr>Ребенка покачаем , песенку колыбельную споем, сказку про инсценируем.</vt:lpstr>
      <vt:lpstr>Долгими зимними вечерами девушки пряжу прядут, а парни короба, лапти , онучи плетут.</vt:lpstr>
      <vt:lpstr>«Практические занятия» в лекционном зале: нарисуем и раскрасим русскую матрешку.</vt:lpstr>
      <vt:lpstr>Сделаем своими руками пряху: девушку нарисуем,  кудель настоящую приклеим.</vt:lpstr>
      <vt:lpstr>Встреча Нового года и Рождества.</vt:lpstr>
      <vt:lpstr>На Руси куклы обереги делали из подручного материала.</vt:lpstr>
      <vt:lpstr>На каждом занятии проводилась русская народная  игра.</vt:lpstr>
      <vt:lpstr>Учащиеся становятся участниками плясок, хороводов, игр.</vt:lpstr>
    </vt:vector>
  </TitlesOfParts>
  <Company>xx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Сотрудничество с  ВИЭМ учителя Яковлевой З.Н.</dc:title>
  <dc:creator>x</dc:creator>
  <cp:lastModifiedBy>re</cp:lastModifiedBy>
  <cp:revision>81</cp:revision>
  <dcterms:created xsi:type="dcterms:W3CDTF">2011-02-17T13:21:52Z</dcterms:created>
  <dcterms:modified xsi:type="dcterms:W3CDTF">2014-04-17T22:37:54Z</dcterms:modified>
</cp:coreProperties>
</file>