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68" r:id="rId5"/>
    <p:sldId id="266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0066"/>
    <a:srgbClr val="6600CC"/>
    <a:srgbClr val="008000"/>
    <a:srgbClr val="003300"/>
    <a:srgbClr val="A50021"/>
    <a:srgbClr val="CC3300"/>
    <a:srgbClr val="FF9900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1" autoAdjust="0"/>
  </p:normalViewPr>
  <p:slideViewPr>
    <p:cSldViewPr>
      <p:cViewPr varScale="1">
        <p:scale>
          <a:sx n="83" d="100"/>
          <a:sy n="83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D98A-FF4A-4822-B725-6F2D5EF309F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DD680-036F-49BE-99E5-12D4452BE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DD680-036F-49BE-99E5-12D4452BEB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2979-E162-412E-8131-5021460A1D5A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9E17-AD5E-498D-8EC6-3C39844FF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E982-264B-4957-9591-0D87D7271F57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5AA3-0E72-4310-BC7E-DF1F865A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F9EC-CABA-4DCF-8549-5ADFB5E9F659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973E-7F8F-4CEC-8C22-6D6CC9B46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FABC-20D4-46A8-A3D3-C1EE89469178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2C0B-B8E8-416A-B143-634848B2A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9164-080F-4ED4-B3E8-BCC2DB12CEB7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1A9E-59C3-460C-BE33-47C4F891A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377ED-1723-4F92-A591-158CD9739AF4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77EB-51D9-4B50-9E07-8023D0F7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07A3-C06F-43D9-BCBF-137AE8B0EBF3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3A65-FAB0-4797-A700-F426B584A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D02F-7565-4444-92CF-02E233DCDFF9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8F72-AB31-4BEA-9B2E-E6E41D34F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9B61-38D3-4CED-AA03-2CCBEBAC54CA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F362-11ED-417F-9066-977A9D59F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076B-7D75-4116-9C42-4F8A34430095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3341-061D-4BED-8D3F-032885269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0CBF-FFAB-42C0-AA3C-89D35488B66E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A75B-3A01-44F0-A829-80CAF658F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877F1-7417-4AC6-8764-6BEA92CAA532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FBAE3-1459-4174-BE56-0DB9B4B68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95;&#1089;&#1090;&#1085;&#1099;&#1081;%20&#1078;&#1091;&#1088;&#1085;&#1072;&#1083;\pril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so6E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3379788" cy="4321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3" name="Picture 4" descr="BORDR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99"/>
                </a:solidFill>
                <a:latin typeface="Monotype Corsiva" pitchFamily="66" charset="0"/>
              </a:rPr>
              <a:t>Устный журнал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Sylfae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« У ПУШКИНСКОГО ЛУКОМОРЬЯ»</a:t>
            </a:r>
            <a:endParaRPr lang="ru-RU" sz="32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4686304" cy="2043114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Говорят, царевна есть,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Что не можно глаз </a:t>
            </a:r>
            <a:r>
              <a:rPr lang="ru-RU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отвесть</a:t>
            </a: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Днем свет божий затмевает,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Ночью землю освещает.</a:t>
            </a:r>
            <a:endParaRPr lang="ru-RU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248" y="4357694"/>
            <a:ext cx="55721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Чуть опасность где видна,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Верный сторож, как во сне,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Шевельнется, встрепенется,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той сторонке обернется.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msoC0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571899" cy="353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mso57B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2827175" cy="381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ORDR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6572296" cy="1357322"/>
          </a:xfrm>
        </p:spPr>
        <p:txBody>
          <a:bodyPr/>
          <a:lstStyle/>
          <a:p>
            <a:pPr lvl="0">
              <a:buNone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Не хочу быть  черной крестьянкой,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Хочу быть столбовою дворянкой.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4500570"/>
            <a:ext cx="58578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красавцы молодые,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Великаны удалые.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равны как на подбор,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ними дядька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Черномор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C:\Documents and Settings\Юлия\Рабочий стол\Зубкова Ирина Александровна\сканирование0012.jpg"/>
          <p:cNvPicPr>
            <a:picLocks noChangeAspect="1" noChangeArrowheads="1"/>
          </p:cNvPicPr>
          <p:nvPr/>
        </p:nvPicPr>
        <p:blipFill>
          <a:blip r:embed="rId2" cstate="print"/>
          <a:srcRect t="6364" r="11652" b="9006"/>
          <a:stretch>
            <a:fillRect/>
          </a:stretch>
        </p:blipFill>
        <p:spPr bwMode="auto">
          <a:xfrm>
            <a:off x="4857752" y="2143116"/>
            <a:ext cx="3793385" cy="397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so65638"/>
          <p:cNvPicPr>
            <a:picLocks noChangeAspect="1" noChangeArrowheads="1"/>
          </p:cNvPicPr>
          <p:nvPr/>
        </p:nvPicPr>
        <p:blipFill>
          <a:blip r:embed="rId3" cstate="print"/>
          <a:srcRect t="31864" r="40472" b="9519"/>
          <a:stretch>
            <a:fillRect/>
          </a:stretch>
        </p:blipFill>
        <p:spPr bwMode="auto">
          <a:xfrm>
            <a:off x="1428728" y="1571612"/>
            <a:ext cx="2571768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6" descr="BORDR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Юлия\Рабочий стол\Зубкова Ирина Александровна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43" t="30342" r="5695" b="4123"/>
          <a:stretch>
            <a:fillRect/>
          </a:stretch>
        </p:blipFill>
        <p:spPr>
          <a:xfrm>
            <a:off x="5072066" y="3857628"/>
            <a:ext cx="3658196" cy="266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 rot="164281">
            <a:off x="547985" y="607271"/>
            <a:ext cx="7532716" cy="218757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622423"/>
                </a:solidFill>
                <a:effectLst/>
                <a:latin typeface="Arial Black"/>
              </a:rPr>
              <a:t>Вопросы ученого кота</a:t>
            </a:r>
            <a:endParaRPr lang="ru-RU" sz="3600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622423"/>
              </a:solidFill>
              <a:effectLst/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357298"/>
            <a:ext cx="74295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Как называется остров, лежащий на пути в царство </a:t>
            </a:r>
            <a:r>
              <a:rPr lang="ru-RU" sz="2000" dirty="0" err="1" smtClean="0"/>
              <a:t>Салтана</a:t>
            </a:r>
            <a:r>
              <a:rPr lang="ru-RU" sz="2000" dirty="0" smtClean="0"/>
              <a:t>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71678"/>
            <a:ext cx="7697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66"/>
                </a:solidFill>
              </a:rPr>
              <a:t>Какое наказание придумала злая царица молодой царевне? 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500306"/>
            <a:ext cx="4533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Как звали бабушку князя </a:t>
            </a:r>
            <a:r>
              <a:rPr lang="ru-RU" sz="2000" dirty="0" err="1" smtClean="0"/>
              <a:t>Гвидона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928934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66"/>
                </a:solidFill>
              </a:rPr>
              <a:t>Какая природная сила знала ответ на вопрос королевича </a:t>
            </a:r>
            <a:r>
              <a:rPr lang="ru-RU" sz="2000" dirty="0" err="1" smtClean="0">
                <a:solidFill>
                  <a:srgbClr val="000066"/>
                </a:solidFill>
              </a:rPr>
              <a:t>Елисея</a:t>
            </a:r>
            <a:r>
              <a:rPr lang="ru-RU" sz="2000" dirty="0" smtClean="0">
                <a:solidFill>
                  <a:srgbClr val="000066"/>
                </a:solidFill>
              </a:rPr>
              <a:t>? 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571876"/>
            <a:ext cx="4639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В кого превращался князь </a:t>
            </a:r>
            <a:r>
              <a:rPr lang="ru-RU" sz="2000" dirty="0" err="1" smtClean="0"/>
              <a:t>Гвидон</a:t>
            </a:r>
            <a:r>
              <a:rPr lang="ru-RU" sz="2000" dirty="0" smtClean="0"/>
              <a:t>?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929066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66"/>
                </a:solidFill>
              </a:rPr>
              <a:t>Кто был наказан за то, что не выполнил обещание, данное мудрецу? 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929198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Назовите кличку собаки семи богатырей.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643578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66"/>
                </a:solidFill>
              </a:rPr>
              <a:t>Назовите любимую песенку белочки из сказки о царе </a:t>
            </a:r>
            <a:r>
              <a:rPr lang="ru-RU" sz="2000" dirty="0" err="1" smtClean="0">
                <a:solidFill>
                  <a:srgbClr val="000066"/>
                </a:solidFill>
              </a:rPr>
              <a:t>Салтане</a:t>
            </a:r>
            <a:r>
              <a:rPr lang="ru-RU" sz="2000" dirty="0" smtClean="0">
                <a:solidFill>
                  <a:srgbClr val="000066"/>
                </a:solidFill>
              </a:rPr>
              <a:t>. </a:t>
            </a:r>
            <a:endParaRPr lang="ru-RU" sz="2000" dirty="0">
              <a:solidFill>
                <a:srgbClr val="000066"/>
              </a:solidFill>
            </a:endParaRPr>
          </a:p>
        </p:txBody>
      </p:sp>
      <p:pic>
        <p:nvPicPr>
          <p:cNvPr id="17" name="Picture 6" descr="BORDR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525035" cy="714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ORDR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536" y="1643050"/>
            <a:ext cx="8229600" cy="4525963"/>
          </a:xfrm>
        </p:spPr>
        <p:txBody>
          <a:bodyPr/>
          <a:lstStyle/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 окном у бабушки </a:t>
            </a:r>
          </a:p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Елочка душистая.</a:t>
            </a:r>
          </a:p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Поселилась в елочке</a:t>
            </a:r>
          </a:p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Белочка пушистая.</a:t>
            </a:r>
          </a:p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Хвостик ожерельем,</a:t>
            </a:r>
          </a:p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Бусинками глазки</a:t>
            </a:r>
          </a:p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сидит под елью,</a:t>
            </a:r>
          </a:p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 в известной сказке.</a:t>
            </a:r>
          </a:p>
          <a:p>
            <a:pPr marL="1882775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Никандр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Петров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1093788" y="571480"/>
            <a:ext cx="7121550" cy="1071569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Про белочку</a:t>
            </a:r>
            <a:endParaRPr lang="ru-RU" sz="3600" kern="10" spc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5" name="Picture 2" descr="C:\Documents and Settings\Юлия\Рабочий стол\Зубкова Ирина Александровна\сканирование0009.jpg"/>
          <p:cNvPicPr>
            <a:picLocks noChangeAspect="1" noChangeArrowheads="1"/>
          </p:cNvPicPr>
          <p:nvPr/>
        </p:nvPicPr>
        <p:blipFill>
          <a:blip r:embed="rId3" cstate="print"/>
          <a:srcRect l="8148" t="18781" r="25650" b="9853"/>
          <a:stretch>
            <a:fillRect/>
          </a:stretch>
        </p:blipFill>
        <p:spPr bwMode="auto">
          <a:xfrm>
            <a:off x="4857752" y="1714488"/>
            <a:ext cx="3708188" cy="3398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28662" y="642919"/>
            <a:ext cx="7572428" cy="35719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Вопросы золотой рыбки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97470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4282" y="1131972"/>
            <a:ext cx="8929718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раз старик закидывал невод в море?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чем пришел невод?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ремеслом занимались старик со старухой, живя в землянке?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Сказочное существо, жившее в </a:t>
            </a: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Окияне-море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каком времени года идет речь в начале «Сказки о мертвой царевне и о семи богатырях?»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Сколько лет жили старик со старухой у самого синего моря?</a:t>
            </a:r>
          </a:p>
          <a:p>
            <a:pPr lvl="0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каких сказках Пушкина встречается цифра 33?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Каким было последнее желание старухи?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чудесные дары получил от царевны Лебеди князь </a:t>
            </a: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поочередно превращался князь </a:t>
            </a: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когда летал в царство </a:t>
            </a: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Салтана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Юлия\Рабочий стол\Зубкова Ирина Александровна\сканирование0005.jpg"/>
          <p:cNvPicPr>
            <a:picLocks noChangeAspect="1" noChangeArrowheads="1"/>
          </p:cNvPicPr>
          <p:nvPr/>
        </p:nvPicPr>
        <p:blipFill>
          <a:blip r:embed="rId2" cstate="print"/>
          <a:srcRect l="50463" t="45406" r="13623" b="26157"/>
          <a:stretch>
            <a:fillRect/>
          </a:stretch>
        </p:blipFill>
        <p:spPr bwMode="auto">
          <a:xfrm>
            <a:off x="6072198" y="485776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mso394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919552"/>
            <a:ext cx="2428892" cy="19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642910" y="642918"/>
            <a:ext cx="8001056" cy="71277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BFBFB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Разгадай кроссворд</a:t>
            </a:r>
            <a:endParaRPr lang="ru-RU" sz="3600" kern="10" spc="0">
              <a:ln w="9525">
                <a:solidFill>
                  <a:srgbClr val="BFBFBF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7158" y="1643050"/>
            <a:ext cx="8286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горизонтали: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1.Как звали находчивого и трудолюбивого работника из сказки А.С.Пушкина?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Злой, сварливый персонаж 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о рыбаке и рыбке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3.Исполнитель песни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саду ли, в огороде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4.Место встречи попа и Балды.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6.Чем отравили молодую царевну?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вертикали: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2.Кличка собаки 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о мертвой царевне и о семи богатырях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4.Название острова, мимо которого проплывали корабельщики.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5.Как звали няню А.С.Пушкина?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7.Имя жениха молодой царевны 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о мертвой царевне и о семи богатырях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ORDR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ri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958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071538" y="500042"/>
            <a:ext cx="6786610" cy="50006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50000">
                      <a:srgbClr val="660066">
                        <a:gamma/>
                        <a:shade val="46275"/>
                        <a:invGamma/>
                      </a:srgbClr>
                    </a:gs>
                    <a:gs pos="100000">
                      <a:srgbClr val="660066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Проблемные вопросы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66"/>
                  </a:gs>
                  <a:gs pos="50000">
                    <a:srgbClr val="660066">
                      <a:gamma/>
                      <a:shade val="46275"/>
                      <a:invGamma/>
                    </a:srgbClr>
                  </a:gs>
                  <a:gs pos="100000">
                    <a:srgbClr val="660066"/>
                  </a:gs>
                </a:gsLst>
                <a:lin ang="27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71472" y="1000108"/>
            <a:ext cx="56436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1.Чему может научить сказка?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2.Все ли герои сказок Пушкина у тебя вызывают положительные эмоции?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 кого из героев сказок Пушкина ты хотел быть похож и почему?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4.Добрые или злые герои в сказках Пушкина?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5.Зачем нужны отрицательные герои</a:t>
            </a: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6.Чему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 я учусь у Пушкина?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8DE75C"/>
          <p:cNvPicPr>
            <a:picLocks noChangeAspect="1" noChangeArrowheads="1"/>
          </p:cNvPicPr>
          <p:nvPr/>
        </p:nvPicPr>
        <p:blipFill>
          <a:blip r:embed="rId2" cstate="print"/>
          <a:srcRect l="28922" t="45227" r="2158" b="22472"/>
          <a:stretch>
            <a:fillRect/>
          </a:stretch>
        </p:blipFill>
        <p:spPr bwMode="auto">
          <a:xfrm>
            <a:off x="6357950" y="1285860"/>
            <a:ext cx="2070116" cy="245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Юлия\Рабочий стол\Зубкова Ирина Александровна\сканирование0013.jpg"/>
          <p:cNvPicPr>
            <a:picLocks noChangeAspect="1" noChangeArrowheads="1"/>
          </p:cNvPicPr>
          <p:nvPr/>
        </p:nvPicPr>
        <p:blipFill>
          <a:blip r:embed="rId3" cstate="print"/>
          <a:srcRect t="6136" r="12560" b="12059"/>
          <a:stretch>
            <a:fillRect/>
          </a:stretch>
        </p:blipFill>
        <p:spPr bwMode="auto">
          <a:xfrm>
            <a:off x="6072198" y="3786190"/>
            <a:ext cx="1928831" cy="275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Юлия\Рабочий стол\Зубкова Ирина Александровна\сканирование0004.jpg"/>
          <p:cNvPicPr>
            <a:picLocks noChangeAspect="1" noChangeArrowheads="1"/>
          </p:cNvPicPr>
          <p:nvPr/>
        </p:nvPicPr>
        <p:blipFill>
          <a:blip r:embed="rId4" cstate="print"/>
          <a:srcRect l="17088" t="23908" r="13062" b="31623"/>
          <a:stretch>
            <a:fillRect/>
          </a:stretch>
        </p:blipFill>
        <p:spPr bwMode="auto">
          <a:xfrm>
            <a:off x="3214678" y="4357694"/>
            <a:ext cx="24146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BORDR0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BORDR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071538" y="500042"/>
            <a:ext cx="6786610" cy="50006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50000">
                      <a:srgbClr val="660066">
                        <a:gamma/>
                        <a:shade val="46275"/>
                        <a:invGamma/>
                      </a:srgbClr>
                    </a:gs>
                    <a:gs pos="100000">
                      <a:srgbClr val="660066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ДОМАШНЕЕ ЗАДАНИЕ: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66"/>
                  </a:gs>
                  <a:gs pos="50000">
                    <a:srgbClr val="660066">
                      <a:gamma/>
                      <a:shade val="46275"/>
                      <a:invGamma/>
                    </a:srgbClr>
                  </a:gs>
                  <a:gs pos="100000">
                    <a:srgbClr val="660066"/>
                  </a:gs>
                </a:gsLst>
                <a:lin ang="27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71472" y="1984993"/>
            <a:ext cx="7672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cs typeface="Arial" pitchFamily="34" charset="0"/>
              </a:rPr>
              <a:t>   гр.  - выучить стихотворение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cs typeface="Arial" pitchFamily="34" charset="0"/>
              </a:rPr>
              <a:t>«Про белочку»;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baseline="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гр. – выучить 1 столбик стихотворения;</a:t>
            </a:r>
            <a:endParaRPr lang="en-US" sz="2400" b="1" baseline="0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cs typeface="Arial" pitchFamily="34" charset="0"/>
              </a:rPr>
              <a:t>III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cs typeface="Arial" pitchFamily="34" charset="0"/>
              </a:rPr>
              <a:t>  гр. – читать выразительно.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Documents and Settings\Юлия\Рабочий стол\Зубкова Ирина Александровна\сканирование0009.jpg"/>
          <p:cNvPicPr>
            <a:picLocks noChangeAspect="1" noChangeArrowheads="1"/>
          </p:cNvPicPr>
          <p:nvPr/>
        </p:nvPicPr>
        <p:blipFill>
          <a:blip r:embed="rId3" cstate="print"/>
          <a:srcRect l="8148" t="18781" r="25650" b="9853"/>
          <a:stretch>
            <a:fillRect/>
          </a:stretch>
        </p:blipFill>
        <p:spPr bwMode="auto">
          <a:xfrm>
            <a:off x="5148064" y="3501008"/>
            <a:ext cx="3024336" cy="2772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15304" cy="233679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урок!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2" descr="C:\Documents and Settings\Юлия\Рабочий стол\Зубкова Ирина Александровна\сканирование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227" r="5347"/>
          <a:stretch>
            <a:fillRect/>
          </a:stretch>
        </p:blipFill>
        <p:spPr>
          <a:xfrm>
            <a:off x="2500298" y="2571744"/>
            <a:ext cx="4181961" cy="4000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BORDR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BORDR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3276600" y="3141663"/>
            <a:ext cx="30241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611188" y="3860800"/>
            <a:ext cx="78771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7" name="Picture 5" descr="p_14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4311657" cy="4311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flipH="1">
            <a:off x="3571868" y="928670"/>
            <a:ext cx="385765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  <a:t>А.С.ПУШКИН</a:t>
            </a:r>
            <a:endParaRPr lang="ru-RU" sz="4400" b="1" dirty="0">
              <a:solidFill>
                <a:srgbClr val="CC0099"/>
              </a:solidFill>
              <a:latin typeface="Monotype Corsiva" pitchFamily="66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43438" y="1785926"/>
            <a:ext cx="39290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Унылая пора!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очей очарованье!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Приятна мне твоя прощальная краса-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Люблю я пышное природы увяданье,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багрец и золото одетые леса...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4" name="WordArt 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1214414" y="428604"/>
            <a:ext cx="7000924" cy="142876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1C1A1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Разминка</a:t>
            </a:r>
            <a:endParaRPr lang="ru-RU" sz="3600" kern="10" spc="0" dirty="0">
              <a:ln w="9525">
                <a:solidFill>
                  <a:srgbClr val="1C1A1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  <p:pic>
        <p:nvPicPr>
          <p:cNvPr id="8" name="Picture 6" descr="BORDR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772816"/>
          <a:ext cx="60960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1713582"/>
            <a:ext cx="68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700808"/>
            <a:ext cx="68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1700808"/>
            <a:ext cx="68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700808"/>
            <a:ext cx="68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700808"/>
            <a:ext cx="68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1700808"/>
            <a:ext cx="68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47664" y="306896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Номер клетки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 клетка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 клетка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 клетка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 клетка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 клетка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клетка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619672" y="2564904"/>
            <a:ext cx="936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№1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2564904"/>
            <a:ext cx="936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№2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2564904"/>
            <a:ext cx="936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№3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2564904"/>
            <a:ext cx="936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№4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2564904"/>
            <a:ext cx="936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№5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2564904"/>
            <a:ext cx="936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№6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1"/>
            <a:ext cx="8643966" cy="4043378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Мороз и солнце; день чудесный... –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«Зимнее утро».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Вот север,  тучи нагоняя...-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из романа «Евгений Онегин».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Буря мглою небо кроет...–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«Зимний вечер».</a:t>
            </a:r>
          </a:p>
          <a:p>
            <a:pPr>
              <a:buNone/>
            </a:pP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928662" y="500042"/>
            <a:ext cx="7192988" cy="10604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/>
                <a:latin typeface="Impact"/>
              </a:rPr>
              <a:t>Чудесные стихи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3300"/>
              </a:solidFill>
              <a:effectLst/>
              <a:latin typeface="Impact"/>
            </a:endParaRPr>
          </a:p>
        </p:txBody>
      </p:sp>
      <p:pic>
        <p:nvPicPr>
          <p:cNvPr id="8" name="Picture 6" descr="BORDR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Зубковы\папка МАМЫ\МАМИНО\ВСЕ МАМИНО!!!\Флешка\Зубкова И.А\А.С. Пушкин\pushkin_01_h2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382" y="2786058"/>
            <a:ext cx="2605254" cy="3334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« Сказка о попе и о работнике его </a:t>
            </a:r>
            <a:r>
              <a:rPr lang="ru-RU" b="1" dirty="0" err="1" smtClean="0">
                <a:solidFill>
                  <a:srgbClr val="FFFF00"/>
                </a:solidFill>
              </a:rPr>
              <a:t>Балде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6" descr="BORDR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2428868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Жил-был поп,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Толоконный лоб.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Пошел поп по базару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Посмотреть кой-какого товару.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571472" y="715963"/>
            <a:ext cx="8001056" cy="114140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Times New Roman"/>
                <a:cs typeface="Times New Roman"/>
              </a:rPr>
              <a:t>Что за прелесть эти сказки!</a:t>
            </a:r>
            <a:endParaRPr lang="ru-RU" sz="3600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7" name="Picture 4" descr="msoD1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86058"/>
            <a:ext cx="4071966" cy="3356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4F68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1285860"/>
            <a:ext cx="4357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Царь с царицею простился,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путь дорогу снарядился.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царица у окна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 ждать его одна.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BORDR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64" y="5143512"/>
            <a:ext cx="914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 «Сказка о мертвой царевне и о семи богатырях»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5" name="Рисунок 4" descr="Сказка о мёртвой Царевн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67240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Три девицы под окном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Пряли поздно вечерком.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BORDR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Юлия\Рабочий стол\Зубкова Ирина Александровна\сканирование0007.jpg"/>
          <p:cNvPicPr>
            <a:picLocks noChangeAspect="1" noChangeArrowheads="1"/>
          </p:cNvPicPr>
          <p:nvPr/>
        </p:nvPicPr>
        <p:blipFill>
          <a:blip r:embed="rId3" cstate="print"/>
          <a:srcRect l="8673" r="16309" b="3346"/>
          <a:stretch>
            <a:fillRect/>
          </a:stretch>
        </p:blipFill>
        <p:spPr bwMode="auto">
          <a:xfrm>
            <a:off x="2714612" y="2143116"/>
            <a:ext cx="4248150" cy="424815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99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28662" y="507207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« Сказка о царе </a:t>
            </a:r>
            <a:r>
              <a:rPr lang="ru-RU" sz="3200" b="1" dirty="0" err="1" smtClean="0">
                <a:solidFill>
                  <a:srgbClr val="000066"/>
                </a:solidFill>
              </a:rPr>
              <a:t>Салтане</a:t>
            </a:r>
            <a:r>
              <a:rPr lang="ru-RU" sz="3200" b="1" dirty="0" smtClean="0">
                <a:solidFill>
                  <a:srgbClr val="000066"/>
                </a:solidFill>
              </a:rPr>
              <a:t>»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71480"/>
            <a:ext cx="7115196" cy="2543180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Жил старик со своею старухой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 самого синего моря;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Они жили в ветхой землянке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Ровно тридцать лет и три года.</a:t>
            </a:r>
          </a:p>
          <a:p>
            <a:endParaRPr lang="ru-RU" dirty="0"/>
          </a:p>
        </p:txBody>
      </p:sp>
      <p:pic>
        <p:nvPicPr>
          <p:cNvPr id="4" name="Picture 5" descr="орыба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38904"/>
            <a:ext cx="4500594" cy="3329913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BORDR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3214686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</a:rPr>
              <a:t>« Сказка о рыбаке и рыбке»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000100" y="500043"/>
            <a:ext cx="7286676" cy="107157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Impact"/>
              </a:rPr>
              <a:t>Любимые сказочные герои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F243E"/>
              </a:solidFill>
              <a:effectLst/>
              <a:latin typeface="Impact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42910" y="2000240"/>
            <a:ext cx="45005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 он в поповом доме,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 себе на соломе,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 за четверых,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Работает за семерых.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14810" y="4286256"/>
            <a:ext cx="46434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Правду молвить, молодица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и впрямь была царица.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Высока, стройна, бела,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умом, и всем взяла.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Юлия\Рабочий стол\Зубкова Ирина Александровна\сканирование0015.jpg"/>
          <p:cNvPicPr>
            <a:picLocks noChangeAspect="1" noChangeArrowheads="1"/>
          </p:cNvPicPr>
          <p:nvPr/>
        </p:nvPicPr>
        <p:blipFill>
          <a:blip r:embed="rId2" cstate="print"/>
          <a:srcRect l="19196" t="19724" r="34791"/>
          <a:stretch>
            <a:fillRect/>
          </a:stretch>
        </p:blipFill>
        <p:spPr bwMode="auto">
          <a:xfrm>
            <a:off x="1214414" y="3857628"/>
            <a:ext cx="2071702" cy="2794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8D16A3FF"/>
          <p:cNvPicPr>
            <a:picLocks noChangeAspect="1" noChangeArrowheads="1"/>
          </p:cNvPicPr>
          <p:nvPr/>
        </p:nvPicPr>
        <p:blipFill>
          <a:blip r:embed="rId3" cstate="print"/>
          <a:srcRect l="20892" t="15914" r="27805" b="17105"/>
          <a:stretch>
            <a:fillRect/>
          </a:stretch>
        </p:blipFill>
        <p:spPr bwMode="auto">
          <a:xfrm>
            <a:off x="5500694" y="1571612"/>
            <a:ext cx="257176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BORDR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724</Words>
  <Application>Microsoft Office PowerPoint</Application>
  <PresentationFormat>Экран (4:3)</PresentationFormat>
  <Paragraphs>150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Зубковы</dc:creator>
  <cp:lastModifiedBy>user</cp:lastModifiedBy>
  <cp:revision>42</cp:revision>
  <dcterms:created xsi:type="dcterms:W3CDTF">2010-12-19T16:32:54Z</dcterms:created>
  <dcterms:modified xsi:type="dcterms:W3CDTF">2013-10-23T09:56:44Z</dcterms:modified>
</cp:coreProperties>
</file>