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70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339966"/>
    <a:srgbClr val="00CC00"/>
    <a:srgbClr val="FF00FF"/>
    <a:srgbClr val="C709B0"/>
    <a:srgbClr val="C60A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75" autoAdjust="0"/>
  </p:normalViewPr>
  <p:slideViewPr>
    <p:cSldViewPr>
      <p:cViewPr varScale="1">
        <p:scale>
          <a:sx n="106" d="100"/>
          <a:sy n="106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70CC5D-127B-4E72-A1CF-B3D6734D1E4C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07A9B5-FFCE-4F74-8D4C-DE1C32945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40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60483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357290" y="500042"/>
            <a:ext cx="489585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язык.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547813" y="1412875"/>
            <a:ext cx="5545137" cy="1079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00CC"/>
                </a:solidFill>
              </a:rPr>
              <a:t>Повар</a:t>
            </a:r>
            <a:endParaRPr lang="ru-RU" sz="3600" dirty="0">
              <a:solidFill>
                <a:srgbClr val="66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151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00CC"/>
                </a:solidFill>
              </a:rPr>
              <a:t>сварил</a:t>
            </a:r>
            <a:endParaRPr lang="ru-RU" sz="3600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786190"/>
            <a:ext cx="169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00CC"/>
                </a:solidFill>
              </a:rPr>
              <a:t>варенье</a:t>
            </a:r>
            <a:endParaRPr lang="ru-RU" sz="3600" dirty="0">
              <a:solidFill>
                <a:srgbClr val="66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429264"/>
            <a:ext cx="221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00CC"/>
                </a:solidFill>
              </a:rPr>
              <a:t>поварёнок</a:t>
            </a:r>
            <a:endParaRPr lang="ru-RU" sz="3600" dirty="0">
              <a:solidFill>
                <a:srgbClr val="6600CC"/>
              </a:solidFill>
            </a:endParaRPr>
          </a:p>
        </p:txBody>
      </p:sp>
      <p:pic>
        <p:nvPicPr>
          <p:cNvPr id="1026" name="Picture 2" descr="http://im2-tub-ru.yandex.net/i?id=125115331-3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714500" cy="1428750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167508547-3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214950"/>
            <a:ext cx="1428750" cy="1428750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68304180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143248"/>
            <a:ext cx="1076325" cy="1428750"/>
          </a:xfrm>
          <a:prstGeom prst="rect">
            <a:avLst/>
          </a:prstGeom>
          <a:noFill/>
        </p:spPr>
      </p:pic>
      <p:pic>
        <p:nvPicPr>
          <p:cNvPr id="1032" name="Picture 8" descr="http://im4-tub-ru.yandex.net/i?id=167417064-0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928802"/>
            <a:ext cx="12192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2415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Тракторист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000372"/>
            <a:ext cx="1704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трактор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636"/>
            <a:ext cx="236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тракторная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25602" name="Picture 2" descr="http://im7-tub-ru.yandex.net/i?id=10952951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642918"/>
            <a:ext cx="1533525" cy="1428750"/>
          </a:xfrm>
          <a:prstGeom prst="rect">
            <a:avLst/>
          </a:prstGeom>
          <a:noFill/>
        </p:spPr>
      </p:pic>
      <p:pic>
        <p:nvPicPr>
          <p:cNvPr id="25604" name="Picture 4" descr="http://im0-tub-ru.yandex.net/i?id=234923842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1905000" cy="1428750"/>
          </a:xfrm>
          <a:prstGeom prst="rect">
            <a:avLst/>
          </a:prstGeom>
          <a:noFill/>
        </p:spPr>
      </p:pic>
      <p:pic>
        <p:nvPicPr>
          <p:cNvPr id="25606" name="Picture 6" descr="http://im4-tub-ru.yandex.net/i?id=136864681-2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64344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5-tub-ru.yandex.net/i?id=41387961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3357586" cy="25181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214686"/>
            <a:ext cx="7358114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 за урок 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000240"/>
            <a:ext cx="714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Придумано кем-то просто и мудро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При встрече здороваться: «Доброе утро!»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Доброе утро солнцу и птицам,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Доброе утро улыбчивым лицам.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31" name="Picture 7" descr="http://im6-tub-ru.yandex.net/i?id=140982573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905000" cy="1428750"/>
          </a:xfrm>
          <a:prstGeom prst="rect">
            <a:avLst/>
          </a:prstGeom>
          <a:noFill/>
        </p:spPr>
      </p:pic>
      <p:pic>
        <p:nvPicPr>
          <p:cNvPr id="1033" name="Picture 9" descr="http://im5-tub-ru.yandex.net/i?id=18197568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1819275" cy="1428750"/>
          </a:xfrm>
          <a:prstGeom prst="rect">
            <a:avLst/>
          </a:prstGeom>
          <a:noFill/>
        </p:spPr>
      </p:pic>
      <p:pic>
        <p:nvPicPr>
          <p:cNvPr id="1035" name="Picture 11" descr="http://im0-tub-ru.yandex.net/i?id=110476399-6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952625" cy="1428750"/>
          </a:xfrm>
          <a:prstGeom prst="rect">
            <a:avLst/>
          </a:prstGeom>
          <a:noFill/>
        </p:spPr>
      </p:pic>
      <p:pic>
        <p:nvPicPr>
          <p:cNvPr id="1037" name="Picture 13" descr="http://im5-tub-ru.yandex.net/i?id=35209290-4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000636"/>
            <a:ext cx="1914525" cy="1428750"/>
          </a:xfrm>
          <a:prstGeom prst="rect">
            <a:avLst/>
          </a:prstGeom>
          <a:noFill/>
        </p:spPr>
      </p:pic>
      <p:pic>
        <p:nvPicPr>
          <p:cNvPr id="1039" name="Picture 15" descr="http://im0-tub-ru.yandex.net/i?id=280506162-6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071942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cs3.livemaster.ru/zhurnalfoto/b/3/f/130307144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6-tub-ru.yandex.net/i?id=66640054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571768" cy="1714512"/>
          </a:xfrm>
          <a:prstGeom prst="rect">
            <a:avLst/>
          </a:prstGeom>
          <a:noFill/>
        </p:spPr>
      </p:pic>
      <p:pic>
        <p:nvPicPr>
          <p:cNvPr id="40964" name="Picture 4" descr="http://yagodnik.com.ua/usersites/yagodnik/image/%D0%B0%D0%B2%D0%B3%D1%83%D1%81%D1%82%D0%B8%D0%BD%D0%B0-%D0%BC%D0%B0%D0%BB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2219303" cy="1765982"/>
          </a:xfrm>
          <a:prstGeom prst="rect">
            <a:avLst/>
          </a:prstGeom>
          <a:noFill/>
        </p:spPr>
      </p:pic>
      <p:pic>
        <p:nvPicPr>
          <p:cNvPr id="40966" name="Picture 6" descr="http://im5-tub-ru.yandex.net/i?id=253393487-5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14422"/>
            <a:ext cx="2583198" cy="1714512"/>
          </a:xfrm>
          <a:prstGeom prst="rect">
            <a:avLst/>
          </a:prstGeom>
          <a:noFill/>
        </p:spPr>
      </p:pic>
      <p:pic>
        <p:nvPicPr>
          <p:cNvPr id="40968" name="Picture 8" descr="http://im2-tub-ru.yandex.net/i?id=117329063-2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643446"/>
            <a:ext cx="2547955" cy="1785950"/>
          </a:xfrm>
          <a:prstGeom prst="rect">
            <a:avLst/>
          </a:prstGeom>
          <a:noFill/>
        </p:spPr>
      </p:pic>
      <p:pic>
        <p:nvPicPr>
          <p:cNvPr id="40974" name="Picture 14" descr="http://im4-tub-ru.yandex.net/i?id=48569871-3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857628"/>
            <a:ext cx="2381267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71604" y="214290"/>
            <a:ext cx="5393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Словарные слова.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76" name="Picture 16" descr="http://im7-tub-ru.yandex.net/i?id=137133790-6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72008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60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КОРЕНЬ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8842375" y="1268413"/>
            <a:ext cx="1201738" cy="407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                                                      </a:t>
            </a:r>
          </a:p>
        </p:txBody>
      </p:sp>
      <p:pic>
        <p:nvPicPr>
          <p:cNvPr id="68612" name="Picture 4" descr="деревоб"/>
          <p:cNvPicPr>
            <a:picLocks noChangeAspect="1" noChangeArrowheads="1"/>
          </p:cNvPicPr>
          <p:nvPr/>
        </p:nvPicPr>
        <p:blipFill>
          <a:blip r:embed="rId3"/>
          <a:srcRect l="6004" t="6363" r="5716" b="20467"/>
          <a:stretch>
            <a:fillRect/>
          </a:stretch>
        </p:blipFill>
        <p:spPr bwMode="auto">
          <a:xfrm>
            <a:off x="2484438" y="1628775"/>
            <a:ext cx="36464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25209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САДИК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5867400" y="1916113"/>
            <a:ext cx="2879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07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садовый</a:t>
            </a: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5940425" y="3284538"/>
            <a:ext cx="172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САДОВНИК</a:t>
            </a:r>
          </a:p>
        </p:txBody>
      </p:sp>
      <p:pic>
        <p:nvPicPr>
          <p:cNvPr id="68616" name="Picture 8" descr="деревоб"/>
          <p:cNvPicPr>
            <a:picLocks noChangeAspect="1" noChangeArrowheads="1"/>
          </p:cNvPicPr>
          <p:nvPr/>
        </p:nvPicPr>
        <p:blipFill>
          <a:blip r:embed="rId3"/>
          <a:srcRect l="33249" t="82715" r="32205"/>
          <a:stretch>
            <a:fillRect/>
          </a:stretch>
        </p:blipFill>
        <p:spPr bwMode="auto">
          <a:xfrm>
            <a:off x="3708400" y="5516563"/>
            <a:ext cx="12969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WordArt 9"/>
          <p:cNvSpPr>
            <a:spLocks noChangeArrowheads="1" noChangeShapeType="1" noTextEdit="1"/>
          </p:cNvSpPr>
          <p:nvPr/>
        </p:nvSpPr>
        <p:spPr bwMode="auto">
          <a:xfrm>
            <a:off x="3492500" y="5805488"/>
            <a:ext cx="201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сад</a:t>
            </a:r>
          </a:p>
        </p:txBody>
      </p:sp>
      <p:sp>
        <p:nvSpPr>
          <p:cNvPr id="68618" name="WordArt 10"/>
          <p:cNvSpPr>
            <a:spLocks noChangeArrowheads="1" noChangeShapeType="1" noTextEdit="1"/>
          </p:cNvSpPr>
          <p:nvPr/>
        </p:nvSpPr>
        <p:spPr bwMode="auto">
          <a:xfrm>
            <a:off x="1258888" y="3284538"/>
            <a:ext cx="24701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РАССАДА</a:t>
            </a: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635375" y="5229225"/>
            <a:ext cx="1728788" cy="914400"/>
          </a:xfrm>
          <a:custGeom>
            <a:avLst/>
            <a:gdLst>
              <a:gd name="T0" fmla="*/ 2147483647 w 21600"/>
              <a:gd name="T1" fmla="*/ 0 h 21600"/>
              <a:gd name="T2" fmla="*/ 1384294476 w 21600"/>
              <a:gd name="T3" fmla="*/ 819353242 h 21600"/>
              <a:gd name="T4" fmla="*/ 2147483647 w 21600"/>
              <a:gd name="T5" fmla="*/ 409676621 h 21600"/>
              <a:gd name="T6" fmla="*/ 2147483647 w 21600"/>
              <a:gd name="T7" fmla="*/ 8193532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>
            <a:off x="5867400" y="2852738"/>
            <a:ext cx="720725" cy="842962"/>
          </a:xfrm>
          <a:custGeom>
            <a:avLst/>
            <a:gdLst>
              <a:gd name="T0" fmla="*/ 509023459 w 21600"/>
              <a:gd name="T1" fmla="*/ 0 h 21600"/>
              <a:gd name="T2" fmla="*/ 127255865 w 21600"/>
              <a:gd name="T3" fmla="*/ 641927975 h 21600"/>
              <a:gd name="T4" fmla="*/ 509023459 w 21600"/>
              <a:gd name="T5" fmla="*/ 320964768 h 21600"/>
              <a:gd name="T6" fmla="*/ 890790953 w 21600"/>
              <a:gd name="T7" fmla="*/ 6419279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2339975" y="2781300"/>
            <a:ext cx="914400" cy="914400"/>
          </a:xfrm>
          <a:custGeom>
            <a:avLst/>
            <a:gdLst>
              <a:gd name="T0" fmla="*/ 819353242 w 21600"/>
              <a:gd name="T1" fmla="*/ 0 h 21600"/>
              <a:gd name="T2" fmla="*/ 204838311 w 21600"/>
              <a:gd name="T3" fmla="*/ 819353242 h 21600"/>
              <a:gd name="T4" fmla="*/ 819353242 w 21600"/>
              <a:gd name="T5" fmla="*/ 409676621 h 21600"/>
              <a:gd name="T6" fmla="*/ 1433867412 w 21600"/>
              <a:gd name="T7" fmla="*/ 8193532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971550" y="1412875"/>
            <a:ext cx="1296988" cy="914400"/>
          </a:xfrm>
          <a:custGeom>
            <a:avLst/>
            <a:gdLst>
              <a:gd name="T0" fmla="*/ 2147483647 w 21600"/>
              <a:gd name="T1" fmla="*/ 0 h 21600"/>
              <a:gd name="T2" fmla="*/ 584536668 w 21600"/>
              <a:gd name="T3" fmla="*/ 819353242 h 21600"/>
              <a:gd name="T4" fmla="*/ 2147483647 w 21600"/>
              <a:gd name="T5" fmla="*/ 409676621 h 21600"/>
              <a:gd name="T6" fmla="*/ 2147483647 w 21600"/>
              <a:gd name="T7" fmla="*/ 8193532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5867400" y="1557338"/>
            <a:ext cx="1152525" cy="914400"/>
          </a:xfrm>
          <a:custGeom>
            <a:avLst/>
            <a:gdLst>
              <a:gd name="T0" fmla="*/ 1640642221 w 21600"/>
              <a:gd name="T1" fmla="*/ 0 h 21600"/>
              <a:gd name="T2" fmla="*/ 410161196 w 21600"/>
              <a:gd name="T3" fmla="*/ 819353242 h 21600"/>
              <a:gd name="T4" fmla="*/ 1640642221 w 21600"/>
              <a:gd name="T5" fmla="*/ 409676621 h 21600"/>
              <a:gd name="T6" fmla="*/ 2147483647 w 21600"/>
              <a:gd name="T7" fmla="*/ 8193532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3" grpId="0" animBg="1"/>
      <p:bldP spid="68614" grpId="0" animBg="1"/>
      <p:bldP spid="68615" grpId="0" animBg="1"/>
      <p:bldP spid="68617" grpId="0" animBg="1"/>
      <p:bldP spid="68618" grpId="0" animBg="1"/>
      <p:bldP spid="68621" grpId="0" animBg="1"/>
      <p:bldP spid="68622" grpId="0" animBg="1"/>
      <p:bldP spid="68623" grpId="0" animBg="1"/>
      <p:bldP spid="68624" grpId="0" animBg="1"/>
      <p:bldP spid="686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6-tub-ru.yandex.net/i?id=473991100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20019">
            <a:off x="6191618" y="956163"/>
            <a:ext cx="2447925" cy="142875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71546"/>
            <a:ext cx="4366266" cy="50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chnb2007.narod.ru/e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715125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75" y="5445125"/>
            <a:ext cx="2152650" cy="119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осин</a:t>
            </a:r>
          </a:p>
        </p:txBody>
      </p:sp>
      <p:sp>
        <p:nvSpPr>
          <p:cNvPr id="5" name="Арка 4"/>
          <p:cNvSpPr/>
          <p:nvPr/>
        </p:nvSpPr>
        <p:spPr>
          <a:xfrm>
            <a:off x="3851275" y="5445125"/>
            <a:ext cx="1500188" cy="85725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435600" y="2997200"/>
            <a:ext cx="2449513" cy="1001713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Подоси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новичек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395288" y="3068638"/>
            <a:ext cx="2232025" cy="714375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осинка</a:t>
            </a:r>
          </a:p>
        </p:txBody>
      </p:sp>
      <p:sp>
        <p:nvSpPr>
          <p:cNvPr id="8" name="Капля 7"/>
          <p:cNvSpPr/>
          <p:nvPr/>
        </p:nvSpPr>
        <p:spPr>
          <a:xfrm>
            <a:off x="142875" y="1500188"/>
            <a:ext cx="2232025" cy="785812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осинник</a:t>
            </a:r>
          </a:p>
        </p:txBody>
      </p:sp>
      <p:sp>
        <p:nvSpPr>
          <p:cNvPr id="9" name="Капля 8"/>
          <p:cNvSpPr/>
          <p:nvPr/>
        </p:nvSpPr>
        <p:spPr>
          <a:xfrm>
            <a:off x="857250" y="357188"/>
            <a:ext cx="2000250" cy="714375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соль</a:t>
            </a:r>
          </a:p>
        </p:txBody>
      </p:sp>
      <p:sp>
        <p:nvSpPr>
          <p:cNvPr id="10" name="Капля 9"/>
          <p:cNvSpPr/>
          <p:nvPr/>
        </p:nvSpPr>
        <p:spPr>
          <a:xfrm>
            <a:off x="7143750" y="1857375"/>
            <a:ext cx="2000250" cy="714375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6572250" y="404813"/>
            <a:ext cx="2176463" cy="738187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подосиновик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571472" y="285728"/>
            <a:ext cx="2376487" cy="787400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осиновый</a:t>
            </a:r>
          </a:p>
        </p:txBody>
      </p:sp>
      <p:sp>
        <p:nvSpPr>
          <p:cNvPr id="15" name="Капля 14"/>
          <p:cNvSpPr/>
          <p:nvPr/>
        </p:nvSpPr>
        <p:spPr>
          <a:xfrm>
            <a:off x="3643313" y="1643063"/>
            <a:ext cx="2000250" cy="714375"/>
          </a:xfrm>
          <a:prstGeom prst="teardrop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98072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FFC000"/>
                </a:solidFill>
              </a:rPr>
              <a:t>ОТДЫХАЕМ</a:t>
            </a:r>
            <a:endParaRPr lang="ru-RU" sz="4400" b="1" i="1" u="sng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баб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88223" y="620688"/>
            <a:ext cx="1947053" cy="1872208"/>
          </a:xfrm>
          <a:prstGeom prst="rect">
            <a:avLst/>
          </a:prstGeom>
        </p:spPr>
      </p:pic>
      <p:pic>
        <p:nvPicPr>
          <p:cNvPr id="7" name="Рисунок 6" descr="баб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861048"/>
            <a:ext cx="2520280" cy="2520280"/>
          </a:xfrm>
          <a:prstGeom prst="rect">
            <a:avLst/>
          </a:prstGeom>
        </p:spPr>
      </p:pic>
      <p:pic>
        <p:nvPicPr>
          <p:cNvPr id="9" name="Рисунок 8" descr="баб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1" y="4571048"/>
            <a:ext cx="1421804" cy="1450240"/>
          </a:xfrm>
          <a:prstGeom prst="rect">
            <a:avLst/>
          </a:prstGeom>
        </p:spPr>
      </p:pic>
      <p:pic>
        <p:nvPicPr>
          <p:cNvPr id="10" name="Рисунок 9" descr="баб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052736"/>
            <a:ext cx="1368152" cy="1395515"/>
          </a:xfrm>
          <a:prstGeom prst="rect">
            <a:avLst/>
          </a:prstGeom>
        </p:spPr>
      </p:pic>
      <p:pic>
        <p:nvPicPr>
          <p:cNvPr id="11" name="Рисунок 10" descr="в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077072"/>
            <a:ext cx="2088232" cy="228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FF"/>
                </a:solidFill>
              </a:rPr>
              <a:t>Рыбак</a:t>
            </a:r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85992"/>
            <a:ext cx="116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FF"/>
                </a:solidFill>
              </a:rPr>
              <a:t>рыба</a:t>
            </a:r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85762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FF"/>
                </a:solidFill>
              </a:rPr>
              <a:t>рыбалка</a:t>
            </a:r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50070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FF"/>
                </a:solidFill>
              </a:rPr>
              <a:t>рыбачит</a:t>
            </a:r>
            <a:endParaRPr lang="ru-RU" sz="3600" dirty="0">
              <a:solidFill>
                <a:srgbClr val="FF00FF"/>
              </a:solidFill>
            </a:endParaRPr>
          </a:p>
        </p:txBody>
      </p:sp>
      <p:pic>
        <p:nvPicPr>
          <p:cNvPr id="2050" name="Picture 2" descr="http://im1-tub-ru.yandex.net/i?id=102374838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66"/>
            <a:ext cx="1590675" cy="1428750"/>
          </a:xfrm>
          <a:prstGeom prst="rect">
            <a:avLst/>
          </a:prstGeom>
          <a:noFill/>
        </p:spPr>
      </p:pic>
      <p:pic>
        <p:nvPicPr>
          <p:cNvPr id="2052" name="Picture 4" descr="http://im1-tub-ru.yandex.net/i?id=107373549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1790700" cy="1428750"/>
          </a:xfrm>
          <a:prstGeom prst="rect">
            <a:avLst/>
          </a:prstGeom>
          <a:noFill/>
        </p:spPr>
      </p:pic>
      <p:pic>
        <p:nvPicPr>
          <p:cNvPr id="2054" name="Picture 6" descr="http://im1-tub-ru.yandex.net/i?id=420604211-0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162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62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    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2013-11-06T09:03:24Z</dcterms:created>
  <dcterms:modified xsi:type="dcterms:W3CDTF">2013-12-23T15:38:20Z</dcterms:modified>
</cp:coreProperties>
</file>