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59" r:id="rId13"/>
    <p:sldId id="268" r:id="rId14"/>
    <p:sldId id="276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E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2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1C29C-B6FE-48EA-B646-13B8BD379766}" type="doc">
      <dgm:prSet loTypeId="urn:microsoft.com/office/officeart/2005/8/layout/vList3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BA039D9-FCE8-41B7-9B20-A0A1D07E1C2E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уменьшение объема свободной оперативной памяти;</a:t>
          </a:r>
          <a:endParaRPr lang="ru-RU" sz="2400" dirty="0"/>
        </a:p>
      </dgm:t>
    </dgm:pt>
    <dgm:pt modelId="{9A2BB7A3-287A-4EFF-8063-41509AFE8014}" type="parTrans" cxnId="{D4BB35C4-323F-4828-B03A-22F932B2F992}">
      <dgm:prSet/>
      <dgm:spPr/>
      <dgm:t>
        <a:bodyPr/>
        <a:lstStyle/>
        <a:p>
          <a:endParaRPr lang="ru-RU"/>
        </a:p>
      </dgm:t>
    </dgm:pt>
    <dgm:pt modelId="{6330E467-B084-42C2-81CB-B1D140B305D2}" type="sibTrans" cxnId="{D4BB35C4-323F-4828-B03A-22F932B2F992}">
      <dgm:prSet/>
      <dgm:spPr/>
      <dgm:t>
        <a:bodyPr/>
        <a:lstStyle/>
        <a:p>
          <a:endParaRPr lang="ru-RU"/>
        </a:p>
      </dgm:t>
    </dgm:pt>
    <dgm:pt modelId="{48A3E1CB-E8EF-4E29-829E-8D6F60B1330F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замедление загрузки и работы компьютера;</a:t>
          </a:r>
          <a:endParaRPr lang="ru-RU" sz="2400" dirty="0"/>
        </a:p>
      </dgm:t>
    </dgm:pt>
    <dgm:pt modelId="{81E827DA-8FDF-42C7-95F2-9DF738CFC612}" type="parTrans" cxnId="{214DFB5D-01EC-43BF-BC05-A5228EB68E8E}">
      <dgm:prSet/>
      <dgm:spPr/>
      <dgm:t>
        <a:bodyPr/>
        <a:lstStyle/>
        <a:p>
          <a:endParaRPr lang="ru-RU"/>
        </a:p>
      </dgm:t>
    </dgm:pt>
    <dgm:pt modelId="{E19F134D-AFEF-42FD-9D33-BF5F638225FA}" type="sibTrans" cxnId="{214DFB5D-01EC-43BF-BC05-A5228EB68E8E}">
      <dgm:prSet/>
      <dgm:spPr/>
      <dgm:t>
        <a:bodyPr/>
        <a:lstStyle/>
        <a:p>
          <a:endParaRPr lang="ru-RU"/>
        </a:p>
      </dgm:t>
    </dgm:pt>
    <dgm:pt modelId="{6FDAB636-5B14-4550-943A-1C9E31CDC2D9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dirty="0" smtClean="0"/>
            <a:t>непонятные (без причин) изменения в файлах, а также изменения размеров и даты последней модификации файлов;</a:t>
          </a:r>
          <a:endParaRPr lang="ru-RU" sz="2000" dirty="0"/>
        </a:p>
      </dgm:t>
    </dgm:pt>
    <dgm:pt modelId="{178C828E-F279-463B-994D-09EEA035FBB6}" type="parTrans" cxnId="{067391CB-7C66-45A6-9A5D-ACD9E4D58C84}">
      <dgm:prSet/>
      <dgm:spPr/>
      <dgm:t>
        <a:bodyPr/>
        <a:lstStyle/>
        <a:p>
          <a:endParaRPr lang="ru-RU"/>
        </a:p>
      </dgm:t>
    </dgm:pt>
    <dgm:pt modelId="{C50D231D-03BE-4BD4-B953-630E020A0CE4}" type="sibTrans" cxnId="{067391CB-7C66-45A6-9A5D-ACD9E4D58C84}">
      <dgm:prSet/>
      <dgm:spPr/>
      <dgm:t>
        <a:bodyPr/>
        <a:lstStyle/>
        <a:p>
          <a:endParaRPr lang="ru-RU"/>
        </a:p>
      </dgm:t>
    </dgm:pt>
    <dgm:pt modelId="{9C68EAC0-BC47-4A28-8C09-3E5E282ED662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ошибки при загрузке операционной системы;</a:t>
          </a:r>
          <a:endParaRPr lang="ru-RU" sz="2400" dirty="0"/>
        </a:p>
      </dgm:t>
    </dgm:pt>
    <dgm:pt modelId="{174FFDBE-EE57-40AC-8C98-0576A3AE2DC3}" type="parTrans" cxnId="{3CAB545D-031E-4345-8418-2C4200AEEAFF}">
      <dgm:prSet/>
      <dgm:spPr/>
      <dgm:t>
        <a:bodyPr/>
        <a:lstStyle/>
        <a:p>
          <a:endParaRPr lang="ru-RU"/>
        </a:p>
      </dgm:t>
    </dgm:pt>
    <dgm:pt modelId="{9D479DFA-9774-49FA-95EE-0A1BE321D8D4}" type="sibTrans" cxnId="{3CAB545D-031E-4345-8418-2C4200AEEAFF}">
      <dgm:prSet/>
      <dgm:spPr/>
      <dgm:t>
        <a:bodyPr/>
        <a:lstStyle/>
        <a:p>
          <a:endParaRPr lang="ru-RU"/>
        </a:p>
      </dgm:t>
    </dgm:pt>
    <dgm:pt modelId="{E27B9DEC-C733-4F5F-89BF-F9953472CC6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невозможность сохранять файлы в нужных каталогах</a:t>
          </a:r>
          <a:r>
            <a:rPr lang="ru-RU" sz="1600" dirty="0" smtClean="0"/>
            <a:t>;</a:t>
          </a:r>
          <a:endParaRPr lang="ru-RU" sz="1600" dirty="0"/>
        </a:p>
      </dgm:t>
    </dgm:pt>
    <dgm:pt modelId="{DC089C68-6F43-4228-9DD9-58EB7FD7FEE2}" type="parTrans" cxnId="{E2340BC0-3664-4182-84C3-94C08474BC90}">
      <dgm:prSet/>
      <dgm:spPr/>
      <dgm:t>
        <a:bodyPr/>
        <a:lstStyle/>
        <a:p>
          <a:endParaRPr lang="ru-RU"/>
        </a:p>
      </dgm:t>
    </dgm:pt>
    <dgm:pt modelId="{2BEEE6EE-94A9-48D1-9D9A-49FEDC9DBBF4}" type="sibTrans" cxnId="{E2340BC0-3664-4182-84C3-94C08474BC90}">
      <dgm:prSet/>
      <dgm:spPr/>
      <dgm:t>
        <a:bodyPr/>
        <a:lstStyle/>
        <a:p>
          <a:endParaRPr lang="ru-RU"/>
        </a:p>
      </dgm:t>
    </dgm:pt>
    <dgm:pt modelId="{AB26649A-7139-445B-8EC2-B635DC1E44A6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непонятные системные сообщения, музыкальные и визуальные эффекты и т.д.</a:t>
          </a:r>
          <a:endParaRPr lang="ru-RU" sz="2400" dirty="0"/>
        </a:p>
      </dgm:t>
    </dgm:pt>
    <dgm:pt modelId="{3BB63EBB-E3F2-4734-A48E-F37750C3D931}" type="parTrans" cxnId="{8C3ADE59-86D6-462B-9A9B-7E6036FB7F5A}">
      <dgm:prSet/>
      <dgm:spPr/>
      <dgm:t>
        <a:bodyPr/>
        <a:lstStyle/>
        <a:p>
          <a:endParaRPr lang="ru-RU"/>
        </a:p>
      </dgm:t>
    </dgm:pt>
    <dgm:pt modelId="{F9674C54-1CF0-432E-9380-1FB02831BEFB}" type="sibTrans" cxnId="{8C3ADE59-86D6-462B-9A9B-7E6036FB7F5A}">
      <dgm:prSet/>
      <dgm:spPr/>
      <dgm:t>
        <a:bodyPr/>
        <a:lstStyle/>
        <a:p>
          <a:endParaRPr lang="ru-RU"/>
        </a:p>
      </dgm:t>
    </dgm:pt>
    <dgm:pt modelId="{7C6D4ED5-DD76-42F1-87A5-431B8431B11C}" type="pres">
      <dgm:prSet presAssocID="{6501C29C-B6FE-48EA-B646-13B8BD3797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03816E-1A37-4AE4-83FF-8439DAC0D643}" type="pres">
      <dgm:prSet presAssocID="{8BA039D9-FCE8-41B7-9B20-A0A1D07E1C2E}" presName="composite" presStyleCnt="0"/>
      <dgm:spPr/>
    </dgm:pt>
    <dgm:pt modelId="{87134BD9-8B77-43EE-ABC6-766B64DFD6F7}" type="pres">
      <dgm:prSet presAssocID="{8BA039D9-FCE8-41B7-9B20-A0A1D07E1C2E}" presName="imgShp" presStyleLbl="fgImgPlace1" presStyleIdx="0" presStyleCnt="6" custLinFactX="-80344" custLinFactNeighborX="-100000" custLinFactNeighborY="-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588735-83FF-48E7-B382-3B236A64479D}" type="pres">
      <dgm:prSet presAssocID="{8BA039D9-FCE8-41B7-9B20-A0A1D07E1C2E}" presName="txShp" presStyleLbl="node1" presStyleIdx="0" presStyleCnt="6" custScaleX="144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F9302-04E6-4D78-A890-4FD6BCCD8BCF}" type="pres">
      <dgm:prSet presAssocID="{6330E467-B084-42C2-81CB-B1D140B305D2}" presName="spacing" presStyleCnt="0"/>
      <dgm:spPr/>
    </dgm:pt>
    <dgm:pt modelId="{B10C2C18-0FFC-46B7-81B2-040A829332F9}" type="pres">
      <dgm:prSet presAssocID="{48A3E1CB-E8EF-4E29-829E-8D6F60B1330F}" presName="composite" presStyleCnt="0"/>
      <dgm:spPr/>
    </dgm:pt>
    <dgm:pt modelId="{C9BD9E16-C8FC-4EB1-886E-9A2F56836184}" type="pres">
      <dgm:prSet presAssocID="{48A3E1CB-E8EF-4E29-829E-8D6F60B1330F}" presName="imgShp" presStyleLbl="fgImgPlace1" presStyleIdx="1" presStyleCnt="6" custLinFactX="-100000" custLinFactNeighborX="-105344" custLinFactNeighborY="-50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B2559CC-BC87-40CE-9B74-4E00CD2639DC}" type="pres">
      <dgm:prSet presAssocID="{48A3E1CB-E8EF-4E29-829E-8D6F60B1330F}" presName="txShp" presStyleLbl="node1" presStyleIdx="1" presStyleCnt="6" custScaleX="144200" custLinFactNeighborX="-1803" custLinFactNeighborY="-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5770C-8FBE-495A-9FAA-54F08D575C4D}" type="pres">
      <dgm:prSet presAssocID="{E19F134D-AFEF-42FD-9D33-BF5F638225FA}" presName="spacing" presStyleCnt="0"/>
      <dgm:spPr/>
    </dgm:pt>
    <dgm:pt modelId="{52535BE2-67AA-40B4-B45B-7F7421154A1C}" type="pres">
      <dgm:prSet presAssocID="{6FDAB636-5B14-4550-943A-1C9E31CDC2D9}" presName="composite" presStyleCnt="0"/>
      <dgm:spPr/>
    </dgm:pt>
    <dgm:pt modelId="{956C488E-A0C0-453E-90AB-0E4021A317C5}" type="pres">
      <dgm:prSet presAssocID="{6FDAB636-5B14-4550-943A-1C9E31CDC2D9}" presName="imgShp" presStyleLbl="fgImgPlace1" presStyleIdx="2" presStyleCnt="6" custLinFactX="-94222" custLinFactNeighborX="-100000" custLinFactNeighborY="39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57FD5C5-9921-4FD4-8406-15151798CD4F}" type="pres">
      <dgm:prSet presAssocID="{6FDAB636-5B14-4550-943A-1C9E31CDC2D9}" presName="txShp" presStyleLbl="node1" presStyleIdx="2" presStyleCnt="6" custScaleX="140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50456-D780-47BF-84C9-7AE913E53039}" type="pres">
      <dgm:prSet presAssocID="{C50D231D-03BE-4BD4-B953-630E020A0CE4}" presName="spacing" presStyleCnt="0"/>
      <dgm:spPr/>
    </dgm:pt>
    <dgm:pt modelId="{BE7F7292-A51E-416E-B3DD-21AB8EBDEC82}" type="pres">
      <dgm:prSet presAssocID="{9C68EAC0-BC47-4A28-8C09-3E5E282ED662}" presName="composite" presStyleCnt="0"/>
      <dgm:spPr/>
    </dgm:pt>
    <dgm:pt modelId="{49F8A2A0-BD78-45FC-B9BE-CE1EE3217369}" type="pres">
      <dgm:prSet presAssocID="{9C68EAC0-BC47-4A28-8C09-3E5E282ED662}" presName="imgShp" presStyleLbl="fgImgPlace1" presStyleIdx="3" presStyleCnt="6" custLinFactX="-100000" custLinFactNeighborX="-121979" custLinFactNeighborY="-104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21973AC-4366-44C8-887F-967EAB47265E}" type="pres">
      <dgm:prSet presAssocID="{9C68EAC0-BC47-4A28-8C09-3E5E282ED662}" presName="txShp" presStyleLbl="node1" presStyleIdx="3" presStyleCnt="6" custScaleX="140604" custLinFactNeighborX="-1030" custLinFactNeighborY="-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A7DE4-039C-4DFF-AE43-217B4B3FB69C}" type="pres">
      <dgm:prSet presAssocID="{9D479DFA-9774-49FA-95EE-0A1BE321D8D4}" presName="spacing" presStyleCnt="0"/>
      <dgm:spPr/>
    </dgm:pt>
    <dgm:pt modelId="{3C30450C-98A5-4059-BC1B-A045296A79D7}" type="pres">
      <dgm:prSet presAssocID="{E27B9DEC-C733-4F5F-89BF-F9953472CC61}" presName="composite" presStyleCnt="0"/>
      <dgm:spPr/>
    </dgm:pt>
    <dgm:pt modelId="{772FF753-3E1C-4688-886B-0D4A7812713D}" type="pres">
      <dgm:prSet presAssocID="{E27B9DEC-C733-4F5F-89BF-F9953472CC61}" presName="imgShp" presStyleLbl="fgImgPlace1" presStyleIdx="4" presStyleCnt="6" custLinFactX="-100000" custLinFactNeighborX="-121979" custLinFactNeighborY="-599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080F36D-6134-4B26-9E00-C504CC66507A}" type="pres">
      <dgm:prSet presAssocID="{E27B9DEC-C733-4F5F-89BF-F9953472CC61}" presName="txShp" presStyleLbl="node1" presStyleIdx="4" presStyleCnt="6" custScaleX="138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1E0E7-99E5-4788-8BC9-A5EA5F971D95}" type="pres">
      <dgm:prSet presAssocID="{2BEEE6EE-94A9-48D1-9D9A-49FEDC9DBBF4}" presName="spacing" presStyleCnt="0"/>
      <dgm:spPr/>
    </dgm:pt>
    <dgm:pt modelId="{76C79E0B-9F71-4AF8-B23A-BFE3CE99BF6A}" type="pres">
      <dgm:prSet presAssocID="{AB26649A-7139-445B-8EC2-B635DC1E44A6}" presName="composite" presStyleCnt="0"/>
      <dgm:spPr/>
    </dgm:pt>
    <dgm:pt modelId="{F50C9534-59E6-44C0-8290-0CAE3AA5C2AE}" type="pres">
      <dgm:prSet presAssocID="{AB26649A-7139-445B-8EC2-B635DC1E44A6}" presName="imgShp" presStyleLbl="fgImgPlace1" presStyleIdx="5" presStyleCnt="6" custLinFactX="-100000" custLinFactNeighborX="-121979" custLinFactNeighborY="293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A1BD5B7-8CD6-4FA5-A563-B2ABB3FA58C2}" type="pres">
      <dgm:prSet presAssocID="{AB26649A-7139-445B-8EC2-B635DC1E44A6}" presName="txShp" presStyleLbl="node1" presStyleIdx="5" presStyleCnt="6" custScaleX="138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A4527-5B0A-400C-9AE1-1D7DAFF98715}" type="presOf" srcId="{6FDAB636-5B14-4550-943A-1C9E31CDC2D9}" destId="{157FD5C5-9921-4FD4-8406-15151798CD4F}" srcOrd="0" destOrd="0" presId="urn:microsoft.com/office/officeart/2005/8/layout/vList3#1"/>
    <dgm:cxn modelId="{067391CB-7C66-45A6-9A5D-ACD9E4D58C84}" srcId="{6501C29C-B6FE-48EA-B646-13B8BD379766}" destId="{6FDAB636-5B14-4550-943A-1C9E31CDC2D9}" srcOrd="2" destOrd="0" parTransId="{178C828E-F279-463B-994D-09EEA035FBB6}" sibTransId="{C50D231D-03BE-4BD4-B953-630E020A0CE4}"/>
    <dgm:cxn modelId="{214DFB5D-01EC-43BF-BC05-A5228EB68E8E}" srcId="{6501C29C-B6FE-48EA-B646-13B8BD379766}" destId="{48A3E1CB-E8EF-4E29-829E-8D6F60B1330F}" srcOrd="1" destOrd="0" parTransId="{81E827DA-8FDF-42C7-95F2-9DF738CFC612}" sibTransId="{E19F134D-AFEF-42FD-9D33-BF5F638225FA}"/>
    <dgm:cxn modelId="{3CAB545D-031E-4345-8418-2C4200AEEAFF}" srcId="{6501C29C-B6FE-48EA-B646-13B8BD379766}" destId="{9C68EAC0-BC47-4A28-8C09-3E5E282ED662}" srcOrd="3" destOrd="0" parTransId="{174FFDBE-EE57-40AC-8C98-0576A3AE2DC3}" sibTransId="{9D479DFA-9774-49FA-95EE-0A1BE321D8D4}"/>
    <dgm:cxn modelId="{E2340BC0-3664-4182-84C3-94C08474BC90}" srcId="{6501C29C-B6FE-48EA-B646-13B8BD379766}" destId="{E27B9DEC-C733-4F5F-89BF-F9953472CC61}" srcOrd="4" destOrd="0" parTransId="{DC089C68-6F43-4228-9DD9-58EB7FD7FEE2}" sibTransId="{2BEEE6EE-94A9-48D1-9D9A-49FEDC9DBBF4}"/>
    <dgm:cxn modelId="{8C3ADE59-86D6-462B-9A9B-7E6036FB7F5A}" srcId="{6501C29C-B6FE-48EA-B646-13B8BD379766}" destId="{AB26649A-7139-445B-8EC2-B635DC1E44A6}" srcOrd="5" destOrd="0" parTransId="{3BB63EBB-E3F2-4734-A48E-F37750C3D931}" sibTransId="{F9674C54-1CF0-432E-9380-1FB02831BEFB}"/>
    <dgm:cxn modelId="{93A5566D-BE2F-4F65-9EB6-A86E510B580B}" type="presOf" srcId="{AB26649A-7139-445B-8EC2-B635DC1E44A6}" destId="{3A1BD5B7-8CD6-4FA5-A563-B2ABB3FA58C2}" srcOrd="0" destOrd="0" presId="urn:microsoft.com/office/officeart/2005/8/layout/vList3#1"/>
    <dgm:cxn modelId="{D4BB35C4-323F-4828-B03A-22F932B2F992}" srcId="{6501C29C-B6FE-48EA-B646-13B8BD379766}" destId="{8BA039D9-FCE8-41B7-9B20-A0A1D07E1C2E}" srcOrd="0" destOrd="0" parTransId="{9A2BB7A3-287A-4EFF-8063-41509AFE8014}" sibTransId="{6330E467-B084-42C2-81CB-B1D140B305D2}"/>
    <dgm:cxn modelId="{81FFF49A-72BB-4775-96AA-9EE42A16BB95}" type="presOf" srcId="{8BA039D9-FCE8-41B7-9B20-A0A1D07E1C2E}" destId="{71588735-83FF-48E7-B382-3B236A64479D}" srcOrd="0" destOrd="0" presId="urn:microsoft.com/office/officeart/2005/8/layout/vList3#1"/>
    <dgm:cxn modelId="{FAB1CEFB-A56B-4D69-AABE-50B921CC4E53}" type="presOf" srcId="{48A3E1CB-E8EF-4E29-829E-8D6F60B1330F}" destId="{8B2559CC-BC87-40CE-9B74-4E00CD2639DC}" srcOrd="0" destOrd="0" presId="urn:microsoft.com/office/officeart/2005/8/layout/vList3#1"/>
    <dgm:cxn modelId="{9114F702-827F-48F8-9479-46C9BDF3A014}" type="presOf" srcId="{E27B9DEC-C733-4F5F-89BF-F9953472CC61}" destId="{4080F36D-6134-4B26-9E00-C504CC66507A}" srcOrd="0" destOrd="0" presId="urn:microsoft.com/office/officeart/2005/8/layout/vList3#1"/>
    <dgm:cxn modelId="{3BA84C8B-931F-44C1-8A91-7DBD4D3CCE2B}" type="presOf" srcId="{6501C29C-B6FE-48EA-B646-13B8BD379766}" destId="{7C6D4ED5-DD76-42F1-87A5-431B8431B11C}" srcOrd="0" destOrd="0" presId="urn:microsoft.com/office/officeart/2005/8/layout/vList3#1"/>
    <dgm:cxn modelId="{7F4AE2C3-2B41-4F2B-AB4C-A8C63AB360B2}" type="presOf" srcId="{9C68EAC0-BC47-4A28-8C09-3E5E282ED662}" destId="{D21973AC-4366-44C8-887F-967EAB47265E}" srcOrd="0" destOrd="0" presId="urn:microsoft.com/office/officeart/2005/8/layout/vList3#1"/>
    <dgm:cxn modelId="{E1C094F9-5C3A-4DAA-A529-FE9D23DCAF82}" type="presParOf" srcId="{7C6D4ED5-DD76-42F1-87A5-431B8431B11C}" destId="{A703816E-1A37-4AE4-83FF-8439DAC0D643}" srcOrd="0" destOrd="0" presId="urn:microsoft.com/office/officeart/2005/8/layout/vList3#1"/>
    <dgm:cxn modelId="{D82F969B-BF29-4030-8A22-ED84C7AA2EA2}" type="presParOf" srcId="{A703816E-1A37-4AE4-83FF-8439DAC0D643}" destId="{87134BD9-8B77-43EE-ABC6-766B64DFD6F7}" srcOrd="0" destOrd="0" presId="urn:microsoft.com/office/officeart/2005/8/layout/vList3#1"/>
    <dgm:cxn modelId="{AB51336E-47CD-4265-A992-3E35BADD6AA7}" type="presParOf" srcId="{A703816E-1A37-4AE4-83FF-8439DAC0D643}" destId="{71588735-83FF-48E7-B382-3B236A64479D}" srcOrd="1" destOrd="0" presId="urn:microsoft.com/office/officeart/2005/8/layout/vList3#1"/>
    <dgm:cxn modelId="{A777461C-E843-4937-971A-8D108328538E}" type="presParOf" srcId="{7C6D4ED5-DD76-42F1-87A5-431B8431B11C}" destId="{552F9302-04E6-4D78-A890-4FD6BCCD8BCF}" srcOrd="1" destOrd="0" presId="urn:microsoft.com/office/officeart/2005/8/layout/vList3#1"/>
    <dgm:cxn modelId="{79C72866-50CE-43CE-916C-3D6C96D29C7F}" type="presParOf" srcId="{7C6D4ED5-DD76-42F1-87A5-431B8431B11C}" destId="{B10C2C18-0FFC-46B7-81B2-040A829332F9}" srcOrd="2" destOrd="0" presId="urn:microsoft.com/office/officeart/2005/8/layout/vList3#1"/>
    <dgm:cxn modelId="{4CF884F7-49EC-4B0E-A484-48711CA30041}" type="presParOf" srcId="{B10C2C18-0FFC-46B7-81B2-040A829332F9}" destId="{C9BD9E16-C8FC-4EB1-886E-9A2F56836184}" srcOrd="0" destOrd="0" presId="urn:microsoft.com/office/officeart/2005/8/layout/vList3#1"/>
    <dgm:cxn modelId="{5AA46766-8B80-4DD0-A1FB-223C4B862548}" type="presParOf" srcId="{B10C2C18-0FFC-46B7-81B2-040A829332F9}" destId="{8B2559CC-BC87-40CE-9B74-4E00CD2639DC}" srcOrd="1" destOrd="0" presId="urn:microsoft.com/office/officeart/2005/8/layout/vList3#1"/>
    <dgm:cxn modelId="{5D93935B-476A-4EC7-BE30-26FF3281B8D4}" type="presParOf" srcId="{7C6D4ED5-DD76-42F1-87A5-431B8431B11C}" destId="{D0F5770C-8FBE-495A-9FAA-54F08D575C4D}" srcOrd="3" destOrd="0" presId="urn:microsoft.com/office/officeart/2005/8/layout/vList3#1"/>
    <dgm:cxn modelId="{FBB69E87-C89C-4EF1-943D-08A92A1F788A}" type="presParOf" srcId="{7C6D4ED5-DD76-42F1-87A5-431B8431B11C}" destId="{52535BE2-67AA-40B4-B45B-7F7421154A1C}" srcOrd="4" destOrd="0" presId="urn:microsoft.com/office/officeart/2005/8/layout/vList3#1"/>
    <dgm:cxn modelId="{240CA5BC-858E-4A14-90E0-2B5D78F1963F}" type="presParOf" srcId="{52535BE2-67AA-40B4-B45B-7F7421154A1C}" destId="{956C488E-A0C0-453E-90AB-0E4021A317C5}" srcOrd="0" destOrd="0" presId="urn:microsoft.com/office/officeart/2005/8/layout/vList3#1"/>
    <dgm:cxn modelId="{14380217-8705-49DF-B68F-F977687F04E2}" type="presParOf" srcId="{52535BE2-67AA-40B4-B45B-7F7421154A1C}" destId="{157FD5C5-9921-4FD4-8406-15151798CD4F}" srcOrd="1" destOrd="0" presId="urn:microsoft.com/office/officeart/2005/8/layout/vList3#1"/>
    <dgm:cxn modelId="{68E554E4-D826-42EC-BB31-CB03F233E6B2}" type="presParOf" srcId="{7C6D4ED5-DD76-42F1-87A5-431B8431B11C}" destId="{A8850456-D780-47BF-84C9-7AE913E53039}" srcOrd="5" destOrd="0" presId="urn:microsoft.com/office/officeart/2005/8/layout/vList3#1"/>
    <dgm:cxn modelId="{4984CCB7-AFF6-4AB1-B94F-59052AEC8C73}" type="presParOf" srcId="{7C6D4ED5-DD76-42F1-87A5-431B8431B11C}" destId="{BE7F7292-A51E-416E-B3DD-21AB8EBDEC82}" srcOrd="6" destOrd="0" presId="urn:microsoft.com/office/officeart/2005/8/layout/vList3#1"/>
    <dgm:cxn modelId="{36A83D4E-0B9B-4D80-BC6E-24017072BD35}" type="presParOf" srcId="{BE7F7292-A51E-416E-B3DD-21AB8EBDEC82}" destId="{49F8A2A0-BD78-45FC-B9BE-CE1EE3217369}" srcOrd="0" destOrd="0" presId="urn:microsoft.com/office/officeart/2005/8/layout/vList3#1"/>
    <dgm:cxn modelId="{396E1AF0-0330-432E-8284-A79279A37472}" type="presParOf" srcId="{BE7F7292-A51E-416E-B3DD-21AB8EBDEC82}" destId="{D21973AC-4366-44C8-887F-967EAB47265E}" srcOrd="1" destOrd="0" presId="urn:microsoft.com/office/officeart/2005/8/layout/vList3#1"/>
    <dgm:cxn modelId="{76A83276-EDD0-4E5A-8133-FBE43FDD9CA5}" type="presParOf" srcId="{7C6D4ED5-DD76-42F1-87A5-431B8431B11C}" destId="{EEFA7DE4-039C-4DFF-AE43-217B4B3FB69C}" srcOrd="7" destOrd="0" presId="urn:microsoft.com/office/officeart/2005/8/layout/vList3#1"/>
    <dgm:cxn modelId="{F5D2ABF2-7FA4-4DFD-8AEC-BF5949AABD1D}" type="presParOf" srcId="{7C6D4ED5-DD76-42F1-87A5-431B8431B11C}" destId="{3C30450C-98A5-4059-BC1B-A045296A79D7}" srcOrd="8" destOrd="0" presId="urn:microsoft.com/office/officeart/2005/8/layout/vList3#1"/>
    <dgm:cxn modelId="{31AF42F2-AFFD-4837-9CE1-A13AD29CBA01}" type="presParOf" srcId="{3C30450C-98A5-4059-BC1B-A045296A79D7}" destId="{772FF753-3E1C-4688-886B-0D4A7812713D}" srcOrd="0" destOrd="0" presId="urn:microsoft.com/office/officeart/2005/8/layout/vList3#1"/>
    <dgm:cxn modelId="{6BA8EE9A-8DB8-49F0-8AE3-EDCDCFCA3860}" type="presParOf" srcId="{3C30450C-98A5-4059-BC1B-A045296A79D7}" destId="{4080F36D-6134-4B26-9E00-C504CC66507A}" srcOrd="1" destOrd="0" presId="urn:microsoft.com/office/officeart/2005/8/layout/vList3#1"/>
    <dgm:cxn modelId="{8B6D4D1B-56A6-4D7E-B26D-ED5E53E761AC}" type="presParOf" srcId="{7C6D4ED5-DD76-42F1-87A5-431B8431B11C}" destId="{68F1E0E7-99E5-4788-8BC9-A5EA5F971D95}" srcOrd="9" destOrd="0" presId="urn:microsoft.com/office/officeart/2005/8/layout/vList3#1"/>
    <dgm:cxn modelId="{48612E47-3FDC-4FDC-BD17-5B834F2171F7}" type="presParOf" srcId="{7C6D4ED5-DD76-42F1-87A5-431B8431B11C}" destId="{76C79E0B-9F71-4AF8-B23A-BFE3CE99BF6A}" srcOrd="10" destOrd="0" presId="urn:microsoft.com/office/officeart/2005/8/layout/vList3#1"/>
    <dgm:cxn modelId="{E765E15C-2E2D-443F-8458-C907372F9514}" type="presParOf" srcId="{76C79E0B-9F71-4AF8-B23A-BFE3CE99BF6A}" destId="{F50C9534-59E6-44C0-8290-0CAE3AA5C2AE}" srcOrd="0" destOrd="0" presId="urn:microsoft.com/office/officeart/2005/8/layout/vList3#1"/>
    <dgm:cxn modelId="{8F0A31C7-8E66-4EDF-88A6-637B3B578025}" type="presParOf" srcId="{76C79E0B-9F71-4AF8-B23A-BFE3CE99BF6A}" destId="{3A1BD5B7-8CD6-4FA5-A563-B2ABB3FA58C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094B4-3F47-4CE9-8F39-2C736CF53C0A}" type="doc">
      <dgm:prSet loTypeId="urn:microsoft.com/office/officeart/2005/8/layout/vList3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D6E5BAB-6558-43BC-95D7-27DB75F6B7F9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исчезновение файлов;</a:t>
          </a:r>
          <a:endParaRPr lang="ru-RU" sz="2400" dirty="0"/>
        </a:p>
      </dgm:t>
    </dgm:pt>
    <dgm:pt modelId="{A20A8F16-DEE4-4720-8CC0-07DEE5E7B7F9}" type="parTrans" cxnId="{550D616E-2F49-4143-B262-0171E20FFB1E}">
      <dgm:prSet/>
      <dgm:spPr/>
      <dgm:t>
        <a:bodyPr/>
        <a:lstStyle/>
        <a:p>
          <a:endParaRPr lang="ru-RU"/>
        </a:p>
      </dgm:t>
    </dgm:pt>
    <dgm:pt modelId="{C68F7300-33A7-42BF-AD9F-E5646E27C421}" type="sibTrans" cxnId="{550D616E-2F49-4143-B262-0171E20FFB1E}">
      <dgm:prSet/>
      <dgm:spPr/>
      <dgm:t>
        <a:bodyPr/>
        <a:lstStyle/>
        <a:p>
          <a:endParaRPr lang="ru-RU"/>
        </a:p>
      </dgm:t>
    </dgm:pt>
    <dgm:pt modelId="{9A9FD188-983C-45B6-9116-AE8CC84B7A73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форматирование жесткого диска;</a:t>
          </a:r>
          <a:endParaRPr lang="ru-RU" sz="2400" dirty="0"/>
        </a:p>
      </dgm:t>
    </dgm:pt>
    <dgm:pt modelId="{F0E654AE-4DB4-4DE5-9346-05199CC9DC0E}" type="parTrans" cxnId="{602F005D-82DC-445F-9F55-A50BF8A343A4}">
      <dgm:prSet/>
      <dgm:spPr/>
      <dgm:t>
        <a:bodyPr/>
        <a:lstStyle/>
        <a:p>
          <a:endParaRPr lang="ru-RU"/>
        </a:p>
      </dgm:t>
    </dgm:pt>
    <dgm:pt modelId="{EC62FBF6-DED3-4F2D-8B40-684D23E35F33}" type="sibTrans" cxnId="{602F005D-82DC-445F-9F55-A50BF8A343A4}">
      <dgm:prSet/>
      <dgm:spPr/>
      <dgm:t>
        <a:bodyPr/>
        <a:lstStyle/>
        <a:p>
          <a:endParaRPr lang="ru-RU"/>
        </a:p>
      </dgm:t>
    </dgm:pt>
    <dgm:pt modelId="{ADCEFA3E-06B0-4C55-BAB2-052AD7486584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невозможность загрузки файлов или операционной системы.</a:t>
          </a:r>
          <a:endParaRPr lang="ru-RU" dirty="0"/>
        </a:p>
      </dgm:t>
    </dgm:pt>
    <dgm:pt modelId="{5988CBD5-B6B0-41DE-BAB7-8ACFBD1D4D9E}" type="parTrans" cxnId="{709AA650-FA47-4245-A8F7-154E306E5862}">
      <dgm:prSet/>
      <dgm:spPr/>
      <dgm:t>
        <a:bodyPr/>
        <a:lstStyle/>
        <a:p>
          <a:endParaRPr lang="ru-RU"/>
        </a:p>
      </dgm:t>
    </dgm:pt>
    <dgm:pt modelId="{EDE9532C-7815-4AE2-952D-1F40ACF56B0A}" type="sibTrans" cxnId="{709AA650-FA47-4245-A8F7-154E306E5862}">
      <dgm:prSet/>
      <dgm:spPr/>
      <dgm:t>
        <a:bodyPr/>
        <a:lstStyle/>
        <a:p>
          <a:endParaRPr lang="ru-RU"/>
        </a:p>
      </dgm:t>
    </dgm:pt>
    <dgm:pt modelId="{650E0597-6EE0-4A49-ABEC-7B46BFCD2EE2}" type="pres">
      <dgm:prSet presAssocID="{2FC094B4-3F47-4CE9-8F39-2C736CF53C0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37445-A011-425D-9A02-C382AC0E3EA5}" type="pres">
      <dgm:prSet presAssocID="{3D6E5BAB-6558-43BC-95D7-27DB75F6B7F9}" presName="composite" presStyleCnt="0"/>
      <dgm:spPr/>
    </dgm:pt>
    <dgm:pt modelId="{0F6423FC-2D69-4B42-8FE0-AECD7DB30962}" type="pres">
      <dgm:prSet presAssocID="{3D6E5BAB-6558-43BC-95D7-27DB75F6B7F9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BBC377A-BE26-485B-950A-2CEDE68CCA22}" type="pres">
      <dgm:prSet presAssocID="{3D6E5BAB-6558-43BC-95D7-27DB75F6B7F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7AC8F-9446-4E95-BABC-27C2C25E42AE}" type="pres">
      <dgm:prSet presAssocID="{C68F7300-33A7-42BF-AD9F-E5646E27C421}" presName="spacing" presStyleCnt="0"/>
      <dgm:spPr/>
    </dgm:pt>
    <dgm:pt modelId="{AB81C017-1209-46D2-A4CF-B281A6C2E7C8}" type="pres">
      <dgm:prSet presAssocID="{9A9FD188-983C-45B6-9116-AE8CC84B7A73}" presName="composite" presStyleCnt="0"/>
      <dgm:spPr/>
    </dgm:pt>
    <dgm:pt modelId="{D4380DF1-CF06-41CD-A006-EA37F16092D3}" type="pres">
      <dgm:prSet presAssocID="{9A9FD188-983C-45B6-9116-AE8CC84B7A73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31721BF-E014-4673-A730-ECCB0AA31ED0}" type="pres">
      <dgm:prSet presAssocID="{9A9FD188-983C-45B6-9116-AE8CC84B7A7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B902E-CFC7-4769-9FA3-1FC0CEF76001}" type="pres">
      <dgm:prSet presAssocID="{EC62FBF6-DED3-4F2D-8B40-684D23E35F33}" presName="spacing" presStyleCnt="0"/>
      <dgm:spPr/>
    </dgm:pt>
    <dgm:pt modelId="{084DF109-76A9-47FD-8096-A82A9028D053}" type="pres">
      <dgm:prSet presAssocID="{ADCEFA3E-06B0-4C55-BAB2-052AD7486584}" presName="composite" presStyleCnt="0"/>
      <dgm:spPr/>
    </dgm:pt>
    <dgm:pt modelId="{3F288741-4C72-4193-95CB-731CE3DA3DBC}" type="pres">
      <dgm:prSet presAssocID="{ADCEFA3E-06B0-4C55-BAB2-052AD7486584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9EF1876-A2CE-46B2-8B58-F173B6062A7E}" type="pres">
      <dgm:prSet presAssocID="{ADCEFA3E-06B0-4C55-BAB2-052AD748658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EAE05-4A9A-446F-B0F4-3C2D77F2BA16}" type="presOf" srcId="{3D6E5BAB-6558-43BC-95D7-27DB75F6B7F9}" destId="{ABBC377A-BE26-485B-950A-2CEDE68CCA22}" srcOrd="0" destOrd="0" presId="urn:microsoft.com/office/officeart/2005/8/layout/vList3#2"/>
    <dgm:cxn modelId="{602F005D-82DC-445F-9F55-A50BF8A343A4}" srcId="{2FC094B4-3F47-4CE9-8F39-2C736CF53C0A}" destId="{9A9FD188-983C-45B6-9116-AE8CC84B7A73}" srcOrd="1" destOrd="0" parTransId="{F0E654AE-4DB4-4DE5-9346-05199CC9DC0E}" sibTransId="{EC62FBF6-DED3-4F2D-8B40-684D23E35F33}"/>
    <dgm:cxn modelId="{13AF97C8-DC27-4AC2-994B-27606DD66EB4}" type="presOf" srcId="{ADCEFA3E-06B0-4C55-BAB2-052AD7486584}" destId="{E9EF1876-A2CE-46B2-8B58-F173B6062A7E}" srcOrd="0" destOrd="0" presId="urn:microsoft.com/office/officeart/2005/8/layout/vList3#2"/>
    <dgm:cxn modelId="{F4C191D8-4DB6-46CA-81F4-5A6D865DCB03}" type="presOf" srcId="{2FC094B4-3F47-4CE9-8F39-2C736CF53C0A}" destId="{650E0597-6EE0-4A49-ABEC-7B46BFCD2EE2}" srcOrd="0" destOrd="0" presId="urn:microsoft.com/office/officeart/2005/8/layout/vList3#2"/>
    <dgm:cxn modelId="{550D616E-2F49-4143-B262-0171E20FFB1E}" srcId="{2FC094B4-3F47-4CE9-8F39-2C736CF53C0A}" destId="{3D6E5BAB-6558-43BC-95D7-27DB75F6B7F9}" srcOrd="0" destOrd="0" parTransId="{A20A8F16-DEE4-4720-8CC0-07DEE5E7B7F9}" sibTransId="{C68F7300-33A7-42BF-AD9F-E5646E27C421}"/>
    <dgm:cxn modelId="{DA87097F-42F1-4B0B-B404-F243EE9E0182}" type="presOf" srcId="{9A9FD188-983C-45B6-9116-AE8CC84B7A73}" destId="{F31721BF-E014-4673-A730-ECCB0AA31ED0}" srcOrd="0" destOrd="0" presId="urn:microsoft.com/office/officeart/2005/8/layout/vList3#2"/>
    <dgm:cxn modelId="{709AA650-FA47-4245-A8F7-154E306E5862}" srcId="{2FC094B4-3F47-4CE9-8F39-2C736CF53C0A}" destId="{ADCEFA3E-06B0-4C55-BAB2-052AD7486584}" srcOrd="2" destOrd="0" parTransId="{5988CBD5-B6B0-41DE-BAB7-8ACFBD1D4D9E}" sibTransId="{EDE9532C-7815-4AE2-952D-1F40ACF56B0A}"/>
    <dgm:cxn modelId="{BF754377-89B7-485F-A368-32FAC6E61FA5}" type="presParOf" srcId="{650E0597-6EE0-4A49-ABEC-7B46BFCD2EE2}" destId="{C0337445-A011-425D-9A02-C382AC0E3EA5}" srcOrd="0" destOrd="0" presId="urn:microsoft.com/office/officeart/2005/8/layout/vList3#2"/>
    <dgm:cxn modelId="{F7EF708A-27BD-493E-94E8-CA69EC4B051E}" type="presParOf" srcId="{C0337445-A011-425D-9A02-C382AC0E3EA5}" destId="{0F6423FC-2D69-4B42-8FE0-AECD7DB30962}" srcOrd="0" destOrd="0" presId="urn:microsoft.com/office/officeart/2005/8/layout/vList3#2"/>
    <dgm:cxn modelId="{A2B4F603-B0C3-4113-AFB3-C55417A084D3}" type="presParOf" srcId="{C0337445-A011-425D-9A02-C382AC0E3EA5}" destId="{ABBC377A-BE26-485B-950A-2CEDE68CCA22}" srcOrd="1" destOrd="0" presId="urn:microsoft.com/office/officeart/2005/8/layout/vList3#2"/>
    <dgm:cxn modelId="{FF9B7B76-0E26-4E0D-A13D-7637CD39419C}" type="presParOf" srcId="{650E0597-6EE0-4A49-ABEC-7B46BFCD2EE2}" destId="{8D77AC8F-9446-4E95-BABC-27C2C25E42AE}" srcOrd="1" destOrd="0" presId="urn:microsoft.com/office/officeart/2005/8/layout/vList3#2"/>
    <dgm:cxn modelId="{ECCFC179-B5CD-4434-9ADD-405A5AD46072}" type="presParOf" srcId="{650E0597-6EE0-4A49-ABEC-7B46BFCD2EE2}" destId="{AB81C017-1209-46D2-A4CF-B281A6C2E7C8}" srcOrd="2" destOrd="0" presId="urn:microsoft.com/office/officeart/2005/8/layout/vList3#2"/>
    <dgm:cxn modelId="{864EA479-A1F3-4F3C-95CF-CB74716AE9E1}" type="presParOf" srcId="{AB81C017-1209-46D2-A4CF-B281A6C2E7C8}" destId="{D4380DF1-CF06-41CD-A006-EA37F16092D3}" srcOrd="0" destOrd="0" presId="urn:microsoft.com/office/officeart/2005/8/layout/vList3#2"/>
    <dgm:cxn modelId="{731D295A-D9A1-46AC-B2D5-B95E778D65D1}" type="presParOf" srcId="{AB81C017-1209-46D2-A4CF-B281A6C2E7C8}" destId="{F31721BF-E014-4673-A730-ECCB0AA31ED0}" srcOrd="1" destOrd="0" presId="urn:microsoft.com/office/officeart/2005/8/layout/vList3#2"/>
    <dgm:cxn modelId="{53F08FA8-F756-4965-9441-FC13806411A0}" type="presParOf" srcId="{650E0597-6EE0-4A49-ABEC-7B46BFCD2EE2}" destId="{6F1B902E-CFC7-4769-9FA3-1FC0CEF76001}" srcOrd="3" destOrd="0" presId="urn:microsoft.com/office/officeart/2005/8/layout/vList3#2"/>
    <dgm:cxn modelId="{A71ABC0C-85D6-4DD4-85D8-7B4F1B232D46}" type="presParOf" srcId="{650E0597-6EE0-4A49-ABEC-7B46BFCD2EE2}" destId="{084DF109-76A9-47FD-8096-A82A9028D053}" srcOrd="4" destOrd="0" presId="urn:microsoft.com/office/officeart/2005/8/layout/vList3#2"/>
    <dgm:cxn modelId="{C8CC8A30-035B-4B66-933F-C0AFA9CA4984}" type="presParOf" srcId="{084DF109-76A9-47FD-8096-A82A9028D053}" destId="{3F288741-4C72-4193-95CB-731CE3DA3DBC}" srcOrd="0" destOrd="0" presId="urn:microsoft.com/office/officeart/2005/8/layout/vList3#2"/>
    <dgm:cxn modelId="{33E13016-AF3F-457E-9E5E-1A272D9C4697}" type="presParOf" srcId="{084DF109-76A9-47FD-8096-A82A9028D053}" destId="{E9EF1876-A2CE-46B2-8B58-F173B6062A7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133829-413E-4803-AFAB-AE3333FB57C2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6BCAFE-E4B6-42EC-A089-086129182E94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Программы-детекторы</a:t>
          </a:r>
          <a:endParaRPr lang="ru-RU" sz="1800" dirty="0">
            <a:solidFill>
              <a:schemeClr val="tx1"/>
            </a:solidFill>
          </a:endParaRPr>
        </a:p>
      </dgm:t>
    </dgm:pt>
    <dgm:pt modelId="{8E1A57BB-766D-46A5-9A2A-53934F104D40}" type="parTrans" cxnId="{51429573-ABF8-487B-8C80-F6EAE6C3B2A5}">
      <dgm:prSet/>
      <dgm:spPr/>
      <dgm:t>
        <a:bodyPr/>
        <a:lstStyle/>
        <a:p>
          <a:endParaRPr lang="ru-RU"/>
        </a:p>
      </dgm:t>
    </dgm:pt>
    <dgm:pt modelId="{B66455FC-C361-4E54-9E14-893E6787DBC7}" type="sibTrans" cxnId="{51429573-ABF8-487B-8C80-F6EAE6C3B2A5}">
      <dgm:prSet/>
      <dgm:spPr/>
      <dgm:t>
        <a:bodyPr/>
        <a:lstStyle/>
        <a:p>
          <a:endParaRPr lang="ru-RU"/>
        </a:p>
      </dgm:t>
    </dgm:pt>
    <dgm:pt modelId="{7E365E81-5F0C-4D2A-9B62-EEDB23AB69CC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Программы-лекари</a:t>
          </a:r>
          <a:endParaRPr lang="ru-RU" sz="1800" dirty="0">
            <a:solidFill>
              <a:schemeClr val="tx1"/>
            </a:solidFill>
          </a:endParaRPr>
        </a:p>
      </dgm:t>
    </dgm:pt>
    <dgm:pt modelId="{3E97B543-9302-434C-BFEE-4D6AEDB06530}" type="parTrans" cxnId="{67F23AE0-ADB5-4158-9605-81DE1F7AD92A}">
      <dgm:prSet/>
      <dgm:spPr/>
      <dgm:t>
        <a:bodyPr/>
        <a:lstStyle/>
        <a:p>
          <a:endParaRPr lang="ru-RU"/>
        </a:p>
      </dgm:t>
    </dgm:pt>
    <dgm:pt modelId="{CF42AB02-84AB-4DA6-8500-06F0B07C4E08}" type="sibTrans" cxnId="{67F23AE0-ADB5-4158-9605-81DE1F7AD92A}">
      <dgm:prSet/>
      <dgm:spPr/>
      <dgm:t>
        <a:bodyPr/>
        <a:lstStyle/>
        <a:p>
          <a:endParaRPr lang="ru-RU"/>
        </a:p>
      </dgm:t>
    </dgm:pt>
    <dgm:pt modelId="{D9B90213-1BB3-4829-B194-0241C5A3F052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Программы-ревизоры</a:t>
          </a:r>
          <a:endParaRPr lang="ru-RU" sz="1800" dirty="0">
            <a:solidFill>
              <a:schemeClr val="tx1"/>
            </a:solidFill>
          </a:endParaRPr>
        </a:p>
      </dgm:t>
    </dgm:pt>
    <dgm:pt modelId="{F345AA79-2431-4B0B-8CAF-8EC2B279DDC0}" type="parTrans" cxnId="{4B569F0B-5A7E-4D47-A056-00F9024B081D}">
      <dgm:prSet/>
      <dgm:spPr/>
      <dgm:t>
        <a:bodyPr/>
        <a:lstStyle/>
        <a:p>
          <a:endParaRPr lang="ru-RU"/>
        </a:p>
      </dgm:t>
    </dgm:pt>
    <dgm:pt modelId="{A2049E19-6DD6-4C7F-80C1-839DD1010E6B}" type="sibTrans" cxnId="{4B569F0B-5A7E-4D47-A056-00F9024B081D}">
      <dgm:prSet/>
      <dgm:spPr/>
      <dgm:t>
        <a:bodyPr/>
        <a:lstStyle/>
        <a:p>
          <a:endParaRPr lang="ru-RU"/>
        </a:p>
      </dgm:t>
    </dgm:pt>
    <dgm:pt modelId="{CA0196DC-068B-4A35-B11D-78487FB060F5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Лекари-ревизоры</a:t>
          </a:r>
          <a:endParaRPr lang="ru-RU" dirty="0">
            <a:solidFill>
              <a:schemeClr val="tx1"/>
            </a:solidFill>
          </a:endParaRPr>
        </a:p>
      </dgm:t>
    </dgm:pt>
    <dgm:pt modelId="{FC1373C2-70C6-49E1-BDF0-70B926F8C768}" type="parTrans" cxnId="{0C0C3345-EC4F-4D56-8C58-66A100AE5F70}">
      <dgm:prSet/>
      <dgm:spPr/>
      <dgm:t>
        <a:bodyPr/>
        <a:lstStyle/>
        <a:p>
          <a:endParaRPr lang="ru-RU"/>
        </a:p>
      </dgm:t>
    </dgm:pt>
    <dgm:pt modelId="{9E5F5863-B502-4B6B-9F1A-77B5B9181F51}" type="sibTrans" cxnId="{0C0C3345-EC4F-4D56-8C58-66A100AE5F70}">
      <dgm:prSet/>
      <dgm:spPr/>
      <dgm:t>
        <a:bodyPr/>
        <a:lstStyle/>
        <a:p>
          <a:endParaRPr lang="ru-RU"/>
        </a:p>
      </dgm:t>
    </dgm:pt>
    <dgm:pt modelId="{59F65CDC-1804-42A0-8B57-703CB88510A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Программы-фильтры</a:t>
          </a:r>
          <a:endParaRPr lang="ru-RU" dirty="0">
            <a:solidFill>
              <a:schemeClr val="tx1"/>
            </a:solidFill>
          </a:endParaRPr>
        </a:p>
      </dgm:t>
    </dgm:pt>
    <dgm:pt modelId="{B4083D0E-F1BA-4923-A3BB-67E00D6D287B}" type="parTrans" cxnId="{CEF9D20F-5A6F-4166-BFCB-AE86EA25E8DE}">
      <dgm:prSet/>
      <dgm:spPr/>
      <dgm:t>
        <a:bodyPr/>
        <a:lstStyle/>
        <a:p>
          <a:endParaRPr lang="ru-RU"/>
        </a:p>
      </dgm:t>
    </dgm:pt>
    <dgm:pt modelId="{999E1897-79E3-436C-A12C-2726914934C6}" type="sibTrans" cxnId="{CEF9D20F-5A6F-4166-BFCB-AE86EA25E8DE}">
      <dgm:prSet/>
      <dgm:spPr/>
      <dgm:t>
        <a:bodyPr/>
        <a:lstStyle/>
        <a:p>
          <a:endParaRPr lang="ru-RU"/>
        </a:p>
      </dgm:t>
    </dgm:pt>
    <dgm:pt modelId="{1DB77E60-E6CE-483A-B5D3-282B61C895C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Программы-вакцины</a:t>
          </a:r>
          <a:endParaRPr lang="ru-RU" dirty="0">
            <a:solidFill>
              <a:schemeClr val="tx1"/>
            </a:solidFill>
          </a:endParaRPr>
        </a:p>
      </dgm:t>
    </dgm:pt>
    <dgm:pt modelId="{C84631EB-3112-4995-89FD-EEE45157A8A1}" type="parTrans" cxnId="{2689F05C-B06A-4793-8BFB-CCF3FE365369}">
      <dgm:prSet/>
      <dgm:spPr/>
      <dgm:t>
        <a:bodyPr/>
        <a:lstStyle/>
        <a:p>
          <a:endParaRPr lang="ru-RU"/>
        </a:p>
      </dgm:t>
    </dgm:pt>
    <dgm:pt modelId="{04ED4299-0422-450A-8F12-6F505BA312DA}" type="sibTrans" cxnId="{2689F05C-B06A-4793-8BFB-CCF3FE365369}">
      <dgm:prSet/>
      <dgm:spPr/>
      <dgm:t>
        <a:bodyPr/>
        <a:lstStyle/>
        <a:p>
          <a:endParaRPr lang="ru-RU"/>
        </a:p>
      </dgm:t>
    </dgm:pt>
    <dgm:pt modelId="{567A7FB1-DC39-40F3-9B15-EF0A7AF8AFA2}" type="pres">
      <dgm:prSet presAssocID="{FD133829-413E-4803-AFAB-AE3333FB57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6265E-00DB-4EE4-A0E8-E84AB0CD575D}" type="pres">
      <dgm:prSet presAssocID="{FD133829-413E-4803-AFAB-AE3333FB57C2}" presName="fgShape" presStyleLbl="fgShp" presStyleIdx="0" presStyleCnt="1"/>
      <dgm:spPr/>
    </dgm:pt>
    <dgm:pt modelId="{C1A1CE25-8523-4C98-9CE0-F8743E41A242}" type="pres">
      <dgm:prSet presAssocID="{FD133829-413E-4803-AFAB-AE3333FB57C2}" presName="linComp" presStyleCnt="0"/>
      <dgm:spPr/>
    </dgm:pt>
    <dgm:pt modelId="{DADFC22B-95D6-47D4-8E86-E1D3F0319182}" type="pres">
      <dgm:prSet presAssocID="{8F6BCAFE-E4B6-42EC-A089-086129182E94}" presName="compNode" presStyleCnt="0"/>
      <dgm:spPr/>
    </dgm:pt>
    <dgm:pt modelId="{EC897837-5448-4232-B487-B15CAF1C74A7}" type="pres">
      <dgm:prSet presAssocID="{8F6BCAFE-E4B6-42EC-A089-086129182E94}" presName="bkgdShape" presStyleLbl="node1" presStyleIdx="0" presStyleCnt="6"/>
      <dgm:spPr/>
      <dgm:t>
        <a:bodyPr/>
        <a:lstStyle/>
        <a:p>
          <a:endParaRPr lang="ru-RU"/>
        </a:p>
      </dgm:t>
    </dgm:pt>
    <dgm:pt modelId="{76C851D9-3652-4263-9B63-6FC75F257C54}" type="pres">
      <dgm:prSet presAssocID="{8F6BCAFE-E4B6-42EC-A089-086129182E94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8AF61-6B86-4DF6-9B1C-2DFDB430CCD3}" type="pres">
      <dgm:prSet presAssocID="{8F6BCAFE-E4B6-42EC-A089-086129182E94}" presName="invisiNode" presStyleLbl="node1" presStyleIdx="0" presStyleCnt="6"/>
      <dgm:spPr/>
    </dgm:pt>
    <dgm:pt modelId="{4F853FC7-F307-44A1-BBDB-2D432EE08928}" type="pres">
      <dgm:prSet presAssocID="{8F6BCAFE-E4B6-42EC-A089-086129182E94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E02273-3A65-4041-B232-8E7E20D2BF36}" type="pres">
      <dgm:prSet presAssocID="{B66455FC-C361-4E54-9E14-893E6787DB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553398-5C79-464C-B27F-7211F7C46E1F}" type="pres">
      <dgm:prSet presAssocID="{7E365E81-5F0C-4D2A-9B62-EEDB23AB69CC}" presName="compNode" presStyleCnt="0"/>
      <dgm:spPr/>
    </dgm:pt>
    <dgm:pt modelId="{668B6BEE-D387-43CC-8AA5-311A3870F225}" type="pres">
      <dgm:prSet presAssocID="{7E365E81-5F0C-4D2A-9B62-EEDB23AB69CC}" presName="bkgdShape" presStyleLbl="node1" presStyleIdx="1" presStyleCnt="6"/>
      <dgm:spPr/>
      <dgm:t>
        <a:bodyPr/>
        <a:lstStyle/>
        <a:p>
          <a:endParaRPr lang="ru-RU"/>
        </a:p>
      </dgm:t>
    </dgm:pt>
    <dgm:pt modelId="{47218251-735B-4B0F-AEF4-8B0CE3CA5EDD}" type="pres">
      <dgm:prSet presAssocID="{7E365E81-5F0C-4D2A-9B62-EEDB23AB69CC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1423C-5288-47C0-9FF9-8DC8949BF3A2}" type="pres">
      <dgm:prSet presAssocID="{7E365E81-5F0C-4D2A-9B62-EEDB23AB69CC}" presName="invisiNode" presStyleLbl="node1" presStyleIdx="1" presStyleCnt="6"/>
      <dgm:spPr/>
    </dgm:pt>
    <dgm:pt modelId="{466161C1-F483-46F8-A6B4-D054C8A0CC51}" type="pres">
      <dgm:prSet presAssocID="{7E365E81-5F0C-4D2A-9B62-EEDB23AB69CC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FF76483-5AA8-45EF-97C4-5AA2257CAD9B}" type="pres">
      <dgm:prSet presAssocID="{CF42AB02-84AB-4DA6-8500-06F0B07C4E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0658391-B1FB-415E-9C94-9E807C082608}" type="pres">
      <dgm:prSet presAssocID="{D9B90213-1BB3-4829-B194-0241C5A3F052}" presName="compNode" presStyleCnt="0"/>
      <dgm:spPr/>
    </dgm:pt>
    <dgm:pt modelId="{CFA3C386-108C-4DF2-9526-EAD79E23C2CF}" type="pres">
      <dgm:prSet presAssocID="{D9B90213-1BB3-4829-B194-0241C5A3F052}" presName="bkgdShape" presStyleLbl="node1" presStyleIdx="2" presStyleCnt="6"/>
      <dgm:spPr/>
      <dgm:t>
        <a:bodyPr/>
        <a:lstStyle/>
        <a:p>
          <a:endParaRPr lang="ru-RU"/>
        </a:p>
      </dgm:t>
    </dgm:pt>
    <dgm:pt modelId="{F96DEEF8-8091-4DA5-A3E8-5817AF798651}" type="pres">
      <dgm:prSet presAssocID="{D9B90213-1BB3-4829-B194-0241C5A3F052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F86F7-6294-4727-BF7A-81533FD42E87}" type="pres">
      <dgm:prSet presAssocID="{D9B90213-1BB3-4829-B194-0241C5A3F052}" presName="invisiNode" presStyleLbl="node1" presStyleIdx="2" presStyleCnt="6"/>
      <dgm:spPr/>
    </dgm:pt>
    <dgm:pt modelId="{982FA4FE-F018-40C5-A350-35A0DF7D305A}" type="pres">
      <dgm:prSet presAssocID="{D9B90213-1BB3-4829-B194-0241C5A3F052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FF7E690-F715-44AD-941A-BFF1871AE7EF}" type="pres">
      <dgm:prSet presAssocID="{A2049E19-6DD6-4C7F-80C1-839DD1010E6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CB1847-B210-4BD2-98A1-5B88809416AE}" type="pres">
      <dgm:prSet presAssocID="{CA0196DC-068B-4A35-B11D-78487FB060F5}" presName="compNode" presStyleCnt="0"/>
      <dgm:spPr/>
    </dgm:pt>
    <dgm:pt modelId="{A0CA2B90-8E4B-437D-8AB1-0ABDD318B51A}" type="pres">
      <dgm:prSet presAssocID="{CA0196DC-068B-4A35-B11D-78487FB060F5}" presName="bkgdShape" presStyleLbl="node1" presStyleIdx="3" presStyleCnt="6"/>
      <dgm:spPr/>
      <dgm:t>
        <a:bodyPr/>
        <a:lstStyle/>
        <a:p>
          <a:endParaRPr lang="ru-RU"/>
        </a:p>
      </dgm:t>
    </dgm:pt>
    <dgm:pt modelId="{53F36978-61FA-43E4-B419-21D7BC7620E8}" type="pres">
      <dgm:prSet presAssocID="{CA0196DC-068B-4A35-B11D-78487FB060F5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88DF9-31B3-4C63-9B73-EDF859D27711}" type="pres">
      <dgm:prSet presAssocID="{CA0196DC-068B-4A35-B11D-78487FB060F5}" presName="invisiNode" presStyleLbl="node1" presStyleIdx="3" presStyleCnt="6"/>
      <dgm:spPr/>
    </dgm:pt>
    <dgm:pt modelId="{EBAAB9ED-4B90-4890-BB8F-EC5EEC48173A}" type="pres">
      <dgm:prSet presAssocID="{CA0196DC-068B-4A35-B11D-78487FB060F5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3B0474B-87E1-4357-8BD8-8238AC625609}" type="pres">
      <dgm:prSet presAssocID="{9E5F5863-B502-4B6B-9F1A-77B5B9181F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A3B4A0-6A86-4DB1-9A07-4EB5E1BCE633}" type="pres">
      <dgm:prSet presAssocID="{59F65CDC-1804-42A0-8B57-703CB88510AD}" presName="compNode" presStyleCnt="0"/>
      <dgm:spPr/>
    </dgm:pt>
    <dgm:pt modelId="{2B3E79EC-EFD7-40F2-9900-C4BF8264F5D3}" type="pres">
      <dgm:prSet presAssocID="{59F65CDC-1804-42A0-8B57-703CB88510AD}" presName="bkgdShape" presStyleLbl="node1" presStyleIdx="4" presStyleCnt="6"/>
      <dgm:spPr/>
      <dgm:t>
        <a:bodyPr/>
        <a:lstStyle/>
        <a:p>
          <a:endParaRPr lang="ru-RU"/>
        </a:p>
      </dgm:t>
    </dgm:pt>
    <dgm:pt modelId="{EF5250D3-0986-40F4-880C-0BD72AD298D5}" type="pres">
      <dgm:prSet presAssocID="{59F65CDC-1804-42A0-8B57-703CB88510AD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B5525-1C6C-4D5F-A1F8-5CFFCCAEAFF0}" type="pres">
      <dgm:prSet presAssocID="{59F65CDC-1804-42A0-8B57-703CB88510AD}" presName="invisiNode" presStyleLbl="node1" presStyleIdx="4" presStyleCnt="6"/>
      <dgm:spPr/>
    </dgm:pt>
    <dgm:pt modelId="{5F39C87E-B005-4BE4-AFF4-8FD9BD016CBC}" type="pres">
      <dgm:prSet presAssocID="{59F65CDC-1804-42A0-8B57-703CB88510AD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D10CD0F-D06B-493E-83C5-326ACACF4F58}" type="pres">
      <dgm:prSet presAssocID="{999E1897-79E3-436C-A12C-2726914934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886CF6-5BE5-48A5-8D35-6932726EEAE9}" type="pres">
      <dgm:prSet presAssocID="{1DB77E60-E6CE-483A-B5D3-282B61C895C9}" presName="compNode" presStyleCnt="0"/>
      <dgm:spPr/>
    </dgm:pt>
    <dgm:pt modelId="{EACBB2FD-D3C2-4C3D-8E79-830838DD6703}" type="pres">
      <dgm:prSet presAssocID="{1DB77E60-E6CE-483A-B5D3-282B61C895C9}" presName="bkgdShape" presStyleLbl="node1" presStyleIdx="5" presStyleCnt="6"/>
      <dgm:spPr/>
      <dgm:t>
        <a:bodyPr/>
        <a:lstStyle/>
        <a:p>
          <a:endParaRPr lang="ru-RU"/>
        </a:p>
      </dgm:t>
    </dgm:pt>
    <dgm:pt modelId="{89FFE535-B77F-40FC-BEDE-C35970CD5F9D}" type="pres">
      <dgm:prSet presAssocID="{1DB77E60-E6CE-483A-B5D3-282B61C895C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83FDE-55CB-4834-92BF-1270E1953AD7}" type="pres">
      <dgm:prSet presAssocID="{1DB77E60-E6CE-483A-B5D3-282B61C895C9}" presName="invisiNode" presStyleLbl="node1" presStyleIdx="5" presStyleCnt="6"/>
      <dgm:spPr/>
    </dgm:pt>
    <dgm:pt modelId="{9B8414E9-A6BE-41BD-B75D-52E85CEBB77E}" type="pres">
      <dgm:prSet presAssocID="{1DB77E60-E6CE-483A-B5D3-282B61C895C9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64D9ED85-451F-4C78-B056-D43DFD3E8F17}" type="presOf" srcId="{CA0196DC-068B-4A35-B11D-78487FB060F5}" destId="{53F36978-61FA-43E4-B419-21D7BC7620E8}" srcOrd="1" destOrd="0" presId="urn:microsoft.com/office/officeart/2005/8/layout/hList7#1"/>
    <dgm:cxn modelId="{E24FEBE3-4D08-4963-8039-7CC0DB7C763C}" type="presOf" srcId="{CA0196DC-068B-4A35-B11D-78487FB060F5}" destId="{A0CA2B90-8E4B-437D-8AB1-0ABDD318B51A}" srcOrd="0" destOrd="0" presId="urn:microsoft.com/office/officeart/2005/8/layout/hList7#1"/>
    <dgm:cxn modelId="{308C8C41-555E-4255-9B88-5C4DE7D118E3}" type="presOf" srcId="{8F6BCAFE-E4B6-42EC-A089-086129182E94}" destId="{EC897837-5448-4232-B487-B15CAF1C74A7}" srcOrd="0" destOrd="0" presId="urn:microsoft.com/office/officeart/2005/8/layout/hList7#1"/>
    <dgm:cxn modelId="{35BD64D0-475C-41E3-9705-3E93E0AC910B}" type="presOf" srcId="{A2049E19-6DD6-4C7F-80C1-839DD1010E6B}" destId="{7FF7E690-F715-44AD-941A-BFF1871AE7EF}" srcOrd="0" destOrd="0" presId="urn:microsoft.com/office/officeart/2005/8/layout/hList7#1"/>
    <dgm:cxn modelId="{67F23AE0-ADB5-4158-9605-81DE1F7AD92A}" srcId="{FD133829-413E-4803-AFAB-AE3333FB57C2}" destId="{7E365E81-5F0C-4D2A-9B62-EEDB23AB69CC}" srcOrd="1" destOrd="0" parTransId="{3E97B543-9302-434C-BFEE-4D6AEDB06530}" sibTransId="{CF42AB02-84AB-4DA6-8500-06F0B07C4E08}"/>
    <dgm:cxn modelId="{2689F05C-B06A-4793-8BFB-CCF3FE365369}" srcId="{FD133829-413E-4803-AFAB-AE3333FB57C2}" destId="{1DB77E60-E6CE-483A-B5D3-282B61C895C9}" srcOrd="5" destOrd="0" parTransId="{C84631EB-3112-4995-89FD-EEE45157A8A1}" sibTransId="{04ED4299-0422-450A-8F12-6F505BA312DA}"/>
    <dgm:cxn modelId="{26C6B32C-CEE8-471A-AEBD-25B3FA62CA81}" type="presOf" srcId="{D9B90213-1BB3-4829-B194-0241C5A3F052}" destId="{CFA3C386-108C-4DF2-9526-EAD79E23C2CF}" srcOrd="0" destOrd="0" presId="urn:microsoft.com/office/officeart/2005/8/layout/hList7#1"/>
    <dgm:cxn modelId="{1D65F978-98C3-4380-94ED-8710B7CC0EF9}" type="presOf" srcId="{59F65CDC-1804-42A0-8B57-703CB88510AD}" destId="{EF5250D3-0986-40F4-880C-0BD72AD298D5}" srcOrd="1" destOrd="0" presId="urn:microsoft.com/office/officeart/2005/8/layout/hList7#1"/>
    <dgm:cxn modelId="{3E90EE68-18B8-42D2-A6DC-34F757C7DDE5}" type="presOf" srcId="{CF42AB02-84AB-4DA6-8500-06F0B07C4E08}" destId="{0FF76483-5AA8-45EF-97C4-5AA2257CAD9B}" srcOrd="0" destOrd="0" presId="urn:microsoft.com/office/officeart/2005/8/layout/hList7#1"/>
    <dgm:cxn modelId="{3A05030B-721A-4379-881B-8EAA7EA80F3C}" type="presOf" srcId="{59F65CDC-1804-42A0-8B57-703CB88510AD}" destId="{2B3E79EC-EFD7-40F2-9900-C4BF8264F5D3}" srcOrd="0" destOrd="0" presId="urn:microsoft.com/office/officeart/2005/8/layout/hList7#1"/>
    <dgm:cxn modelId="{7E59ED78-F229-4794-963E-148B63283506}" type="presOf" srcId="{1DB77E60-E6CE-483A-B5D3-282B61C895C9}" destId="{89FFE535-B77F-40FC-BEDE-C35970CD5F9D}" srcOrd="1" destOrd="0" presId="urn:microsoft.com/office/officeart/2005/8/layout/hList7#1"/>
    <dgm:cxn modelId="{4A610129-C481-4AF5-BF16-700D78903A06}" type="presOf" srcId="{9E5F5863-B502-4B6B-9F1A-77B5B9181F51}" destId="{B3B0474B-87E1-4357-8BD8-8238AC625609}" srcOrd="0" destOrd="0" presId="urn:microsoft.com/office/officeart/2005/8/layout/hList7#1"/>
    <dgm:cxn modelId="{790F9389-B924-43F4-8E41-C13D72769016}" type="presOf" srcId="{D9B90213-1BB3-4829-B194-0241C5A3F052}" destId="{F96DEEF8-8091-4DA5-A3E8-5817AF798651}" srcOrd="1" destOrd="0" presId="urn:microsoft.com/office/officeart/2005/8/layout/hList7#1"/>
    <dgm:cxn modelId="{A696CA2B-9567-4E5B-B52E-A7B43B827C23}" type="presOf" srcId="{999E1897-79E3-436C-A12C-2726914934C6}" destId="{0D10CD0F-D06B-493E-83C5-326ACACF4F58}" srcOrd="0" destOrd="0" presId="urn:microsoft.com/office/officeart/2005/8/layout/hList7#1"/>
    <dgm:cxn modelId="{4B569F0B-5A7E-4D47-A056-00F9024B081D}" srcId="{FD133829-413E-4803-AFAB-AE3333FB57C2}" destId="{D9B90213-1BB3-4829-B194-0241C5A3F052}" srcOrd="2" destOrd="0" parTransId="{F345AA79-2431-4B0B-8CAF-8EC2B279DDC0}" sibTransId="{A2049E19-6DD6-4C7F-80C1-839DD1010E6B}"/>
    <dgm:cxn modelId="{CEF9D20F-5A6F-4166-BFCB-AE86EA25E8DE}" srcId="{FD133829-413E-4803-AFAB-AE3333FB57C2}" destId="{59F65CDC-1804-42A0-8B57-703CB88510AD}" srcOrd="4" destOrd="0" parTransId="{B4083D0E-F1BA-4923-A3BB-67E00D6D287B}" sibTransId="{999E1897-79E3-436C-A12C-2726914934C6}"/>
    <dgm:cxn modelId="{03A29BF8-614B-4472-B090-95483394CB5D}" type="presOf" srcId="{FD133829-413E-4803-AFAB-AE3333FB57C2}" destId="{567A7FB1-DC39-40F3-9B15-EF0A7AF8AFA2}" srcOrd="0" destOrd="0" presId="urn:microsoft.com/office/officeart/2005/8/layout/hList7#1"/>
    <dgm:cxn modelId="{FB3AFCC3-C848-458E-9CBE-2609C94E32C1}" type="presOf" srcId="{B66455FC-C361-4E54-9E14-893E6787DBC7}" destId="{D1E02273-3A65-4041-B232-8E7E20D2BF36}" srcOrd="0" destOrd="0" presId="urn:microsoft.com/office/officeart/2005/8/layout/hList7#1"/>
    <dgm:cxn modelId="{BCF347A6-09E9-4FCF-B13D-836FCA90ADF6}" type="presOf" srcId="{1DB77E60-E6CE-483A-B5D3-282B61C895C9}" destId="{EACBB2FD-D3C2-4C3D-8E79-830838DD6703}" srcOrd="0" destOrd="0" presId="urn:microsoft.com/office/officeart/2005/8/layout/hList7#1"/>
    <dgm:cxn modelId="{DD15CCFC-8DC1-4705-8EDA-2E8AB8903069}" type="presOf" srcId="{7E365E81-5F0C-4D2A-9B62-EEDB23AB69CC}" destId="{47218251-735B-4B0F-AEF4-8B0CE3CA5EDD}" srcOrd="1" destOrd="0" presId="urn:microsoft.com/office/officeart/2005/8/layout/hList7#1"/>
    <dgm:cxn modelId="{0C0C3345-EC4F-4D56-8C58-66A100AE5F70}" srcId="{FD133829-413E-4803-AFAB-AE3333FB57C2}" destId="{CA0196DC-068B-4A35-B11D-78487FB060F5}" srcOrd="3" destOrd="0" parTransId="{FC1373C2-70C6-49E1-BDF0-70B926F8C768}" sibTransId="{9E5F5863-B502-4B6B-9F1A-77B5B9181F51}"/>
    <dgm:cxn modelId="{51429573-ABF8-487B-8C80-F6EAE6C3B2A5}" srcId="{FD133829-413E-4803-AFAB-AE3333FB57C2}" destId="{8F6BCAFE-E4B6-42EC-A089-086129182E94}" srcOrd="0" destOrd="0" parTransId="{8E1A57BB-766D-46A5-9A2A-53934F104D40}" sibTransId="{B66455FC-C361-4E54-9E14-893E6787DBC7}"/>
    <dgm:cxn modelId="{C66B6E30-D948-4C91-9DB4-9F21E3B5BB03}" type="presOf" srcId="{8F6BCAFE-E4B6-42EC-A089-086129182E94}" destId="{76C851D9-3652-4263-9B63-6FC75F257C54}" srcOrd="1" destOrd="0" presId="urn:microsoft.com/office/officeart/2005/8/layout/hList7#1"/>
    <dgm:cxn modelId="{C5ACFBAD-B40A-4CC4-8E9C-229EF7F5B074}" type="presOf" srcId="{7E365E81-5F0C-4D2A-9B62-EEDB23AB69CC}" destId="{668B6BEE-D387-43CC-8AA5-311A3870F225}" srcOrd="0" destOrd="0" presId="urn:microsoft.com/office/officeart/2005/8/layout/hList7#1"/>
    <dgm:cxn modelId="{9B62F007-80D0-4A89-808B-1EB86B23FFEE}" type="presParOf" srcId="{567A7FB1-DC39-40F3-9B15-EF0A7AF8AFA2}" destId="{0866265E-00DB-4EE4-A0E8-E84AB0CD575D}" srcOrd="0" destOrd="0" presId="urn:microsoft.com/office/officeart/2005/8/layout/hList7#1"/>
    <dgm:cxn modelId="{DCD4646C-02B1-4AD6-BD9D-53710714621D}" type="presParOf" srcId="{567A7FB1-DC39-40F3-9B15-EF0A7AF8AFA2}" destId="{C1A1CE25-8523-4C98-9CE0-F8743E41A242}" srcOrd="1" destOrd="0" presId="urn:microsoft.com/office/officeart/2005/8/layout/hList7#1"/>
    <dgm:cxn modelId="{84CACD42-12CF-427E-BA18-77E32B1E2362}" type="presParOf" srcId="{C1A1CE25-8523-4C98-9CE0-F8743E41A242}" destId="{DADFC22B-95D6-47D4-8E86-E1D3F0319182}" srcOrd="0" destOrd="0" presId="urn:microsoft.com/office/officeart/2005/8/layout/hList7#1"/>
    <dgm:cxn modelId="{17171834-A6F4-48F2-B5A4-7B54A851A24F}" type="presParOf" srcId="{DADFC22B-95D6-47D4-8E86-E1D3F0319182}" destId="{EC897837-5448-4232-B487-B15CAF1C74A7}" srcOrd="0" destOrd="0" presId="urn:microsoft.com/office/officeart/2005/8/layout/hList7#1"/>
    <dgm:cxn modelId="{9C5ADB41-1C3D-4F73-B10A-97A6F888E8E1}" type="presParOf" srcId="{DADFC22B-95D6-47D4-8E86-E1D3F0319182}" destId="{76C851D9-3652-4263-9B63-6FC75F257C54}" srcOrd="1" destOrd="0" presId="urn:microsoft.com/office/officeart/2005/8/layout/hList7#1"/>
    <dgm:cxn modelId="{AD470A47-49AC-4543-8D67-C95A01B961E3}" type="presParOf" srcId="{DADFC22B-95D6-47D4-8E86-E1D3F0319182}" destId="{BDE8AF61-6B86-4DF6-9B1C-2DFDB430CCD3}" srcOrd="2" destOrd="0" presId="urn:microsoft.com/office/officeart/2005/8/layout/hList7#1"/>
    <dgm:cxn modelId="{8F61D68D-1719-423C-8FE1-652901208AB4}" type="presParOf" srcId="{DADFC22B-95D6-47D4-8E86-E1D3F0319182}" destId="{4F853FC7-F307-44A1-BBDB-2D432EE08928}" srcOrd="3" destOrd="0" presId="urn:microsoft.com/office/officeart/2005/8/layout/hList7#1"/>
    <dgm:cxn modelId="{0ACB3447-0481-4CA0-957F-D6CAB2CD772B}" type="presParOf" srcId="{C1A1CE25-8523-4C98-9CE0-F8743E41A242}" destId="{D1E02273-3A65-4041-B232-8E7E20D2BF36}" srcOrd="1" destOrd="0" presId="urn:microsoft.com/office/officeart/2005/8/layout/hList7#1"/>
    <dgm:cxn modelId="{A9445DF1-404E-4DC5-A5E4-CA358356E1B8}" type="presParOf" srcId="{C1A1CE25-8523-4C98-9CE0-F8743E41A242}" destId="{C8553398-5C79-464C-B27F-7211F7C46E1F}" srcOrd="2" destOrd="0" presId="urn:microsoft.com/office/officeart/2005/8/layout/hList7#1"/>
    <dgm:cxn modelId="{DB58C21C-F31F-43FF-84D1-947C7C261CED}" type="presParOf" srcId="{C8553398-5C79-464C-B27F-7211F7C46E1F}" destId="{668B6BEE-D387-43CC-8AA5-311A3870F225}" srcOrd="0" destOrd="0" presId="urn:microsoft.com/office/officeart/2005/8/layout/hList7#1"/>
    <dgm:cxn modelId="{E1F524AD-8A74-4EB5-8B03-8A6F01326BF8}" type="presParOf" srcId="{C8553398-5C79-464C-B27F-7211F7C46E1F}" destId="{47218251-735B-4B0F-AEF4-8B0CE3CA5EDD}" srcOrd="1" destOrd="0" presId="urn:microsoft.com/office/officeart/2005/8/layout/hList7#1"/>
    <dgm:cxn modelId="{2A63E21D-95B0-4C90-BF84-72F9DBB01475}" type="presParOf" srcId="{C8553398-5C79-464C-B27F-7211F7C46E1F}" destId="{68F1423C-5288-47C0-9FF9-8DC8949BF3A2}" srcOrd="2" destOrd="0" presId="urn:microsoft.com/office/officeart/2005/8/layout/hList7#1"/>
    <dgm:cxn modelId="{36335F05-4ADB-4C11-9AE7-58698676A06B}" type="presParOf" srcId="{C8553398-5C79-464C-B27F-7211F7C46E1F}" destId="{466161C1-F483-46F8-A6B4-D054C8A0CC51}" srcOrd="3" destOrd="0" presId="urn:microsoft.com/office/officeart/2005/8/layout/hList7#1"/>
    <dgm:cxn modelId="{35034149-BAF8-4FD0-980B-6B7676411AE6}" type="presParOf" srcId="{C1A1CE25-8523-4C98-9CE0-F8743E41A242}" destId="{0FF76483-5AA8-45EF-97C4-5AA2257CAD9B}" srcOrd="3" destOrd="0" presId="urn:microsoft.com/office/officeart/2005/8/layout/hList7#1"/>
    <dgm:cxn modelId="{4C8CECFB-C944-4928-8D40-B1947A9FA6C6}" type="presParOf" srcId="{C1A1CE25-8523-4C98-9CE0-F8743E41A242}" destId="{50658391-B1FB-415E-9C94-9E807C082608}" srcOrd="4" destOrd="0" presId="urn:microsoft.com/office/officeart/2005/8/layout/hList7#1"/>
    <dgm:cxn modelId="{4533D5D3-4BA0-4A79-8A22-398F4B4D163F}" type="presParOf" srcId="{50658391-B1FB-415E-9C94-9E807C082608}" destId="{CFA3C386-108C-4DF2-9526-EAD79E23C2CF}" srcOrd="0" destOrd="0" presId="urn:microsoft.com/office/officeart/2005/8/layout/hList7#1"/>
    <dgm:cxn modelId="{4F58733D-70BD-4173-AC24-D4454653E711}" type="presParOf" srcId="{50658391-B1FB-415E-9C94-9E807C082608}" destId="{F96DEEF8-8091-4DA5-A3E8-5817AF798651}" srcOrd="1" destOrd="0" presId="urn:microsoft.com/office/officeart/2005/8/layout/hList7#1"/>
    <dgm:cxn modelId="{5C330A7B-8040-4D2D-B459-CF85734CB892}" type="presParOf" srcId="{50658391-B1FB-415E-9C94-9E807C082608}" destId="{128F86F7-6294-4727-BF7A-81533FD42E87}" srcOrd="2" destOrd="0" presId="urn:microsoft.com/office/officeart/2005/8/layout/hList7#1"/>
    <dgm:cxn modelId="{5C190F09-5174-4919-8EE0-422EAA1A0F77}" type="presParOf" srcId="{50658391-B1FB-415E-9C94-9E807C082608}" destId="{982FA4FE-F018-40C5-A350-35A0DF7D305A}" srcOrd="3" destOrd="0" presId="urn:microsoft.com/office/officeart/2005/8/layout/hList7#1"/>
    <dgm:cxn modelId="{F9AC0355-0CE9-4331-A44D-645BCD418DF4}" type="presParOf" srcId="{C1A1CE25-8523-4C98-9CE0-F8743E41A242}" destId="{7FF7E690-F715-44AD-941A-BFF1871AE7EF}" srcOrd="5" destOrd="0" presId="urn:microsoft.com/office/officeart/2005/8/layout/hList7#1"/>
    <dgm:cxn modelId="{7EDEB38C-3B25-4B8E-843C-23739C13C0A6}" type="presParOf" srcId="{C1A1CE25-8523-4C98-9CE0-F8743E41A242}" destId="{D1CB1847-B210-4BD2-98A1-5B88809416AE}" srcOrd="6" destOrd="0" presId="urn:microsoft.com/office/officeart/2005/8/layout/hList7#1"/>
    <dgm:cxn modelId="{F8B2F5B5-8A61-4CF0-A2A3-073DF7D703D1}" type="presParOf" srcId="{D1CB1847-B210-4BD2-98A1-5B88809416AE}" destId="{A0CA2B90-8E4B-437D-8AB1-0ABDD318B51A}" srcOrd="0" destOrd="0" presId="urn:microsoft.com/office/officeart/2005/8/layout/hList7#1"/>
    <dgm:cxn modelId="{A0CE46DB-1B12-4A63-8524-F6D0A2F37D6C}" type="presParOf" srcId="{D1CB1847-B210-4BD2-98A1-5B88809416AE}" destId="{53F36978-61FA-43E4-B419-21D7BC7620E8}" srcOrd="1" destOrd="0" presId="urn:microsoft.com/office/officeart/2005/8/layout/hList7#1"/>
    <dgm:cxn modelId="{AD185382-3743-4A07-A159-FA12AECDCF2B}" type="presParOf" srcId="{D1CB1847-B210-4BD2-98A1-5B88809416AE}" destId="{F4788DF9-31B3-4C63-9B73-EDF859D27711}" srcOrd="2" destOrd="0" presId="urn:microsoft.com/office/officeart/2005/8/layout/hList7#1"/>
    <dgm:cxn modelId="{8CEEF7F0-E958-4D1D-877D-1F6BD729130A}" type="presParOf" srcId="{D1CB1847-B210-4BD2-98A1-5B88809416AE}" destId="{EBAAB9ED-4B90-4890-BB8F-EC5EEC48173A}" srcOrd="3" destOrd="0" presId="urn:microsoft.com/office/officeart/2005/8/layout/hList7#1"/>
    <dgm:cxn modelId="{81464C39-E250-4055-8B5C-4A237FD1AF0B}" type="presParOf" srcId="{C1A1CE25-8523-4C98-9CE0-F8743E41A242}" destId="{B3B0474B-87E1-4357-8BD8-8238AC625609}" srcOrd="7" destOrd="0" presId="urn:microsoft.com/office/officeart/2005/8/layout/hList7#1"/>
    <dgm:cxn modelId="{9794294A-6F05-4F28-B353-72F604F05463}" type="presParOf" srcId="{C1A1CE25-8523-4C98-9CE0-F8743E41A242}" destId="{0DA3B4A0-6A86-4DB1-9A07-4EB5E1BCE633}" srcOrd="8" destOrd="0" presId="urn:microsoft.com/office/officeart/2005/8/layout/hList7#1"/>
    <dgm:cxn modelId="{4266C516-B932-4D94-88BC-BCE30FF3C970}" type="presParOf" srcId="{0DA3B4A0-6A86-4DB1-9A07-4EB5E1BCE633}" destId="{2B3E79EC-EFD7-40F2-9900-C4BF8264F5D3}" srcOrd="0" destOrd="0" presId="urn:microsoft.com/office/officeart/2005/8/layout/hList7#1"/>
    <dgm:cxn modelId="{5A24087F-9F3A-414B-BDA0-D83B5452D703}" type="presParOf" srcId="{0DA3B4A0-6A86-4DB1-9A07-4EB5E1BCE633}" destId="{EF5250D3-0986-40F4-880C-0BD72AD298D5}" srcOrd="1" destOrd="0" presId="urn:microsoft.com/office/officeart/2005/8/layout/hList7#1"/>
    <dgm:cxn modelId="{B67D607A-DDCF-465A-B988-AEE5D7289FD1}" type="presParOf" srcId="{0DA3B4A0-6A86-4DB1-9A07-4EB5E1BCE633}" destId="{A9AB5525-1C6C-4D5F-A1F8-5CFFCCAEAFF0}" srcOrd="2" destOrd="0" presId="urn:microsoft.com/office/officeart/2005/8/layout/hList7#1"/>
    <dgm:cxn modelId="{7A14250B-EF50-4955-B48D-D5F34570FB69}" type="presParOf" srcId="{0DA3B4A0-6A86-4DB1-9A07-4EB5E1BCE633}" destId="{5F39C87E-B005-4BE4-AFF4-8FD9BD016CBC}" srcOrd="3" destOrd="0" presId="urn:microsoft.com/office/officeart/2005/8/layout/hList7#1"/>
    <dgm:cxn modelId="{06A9F186-4C9D-4ECB-B516-1CE00C3796FC}" type="presParOf" srcId="{C1A1CE25-8523-4C98-9CE0-F8743E41A242}" destId="{0D10CD0F-D06B-493E-83C5-326ACACF4F58}" srcOrd="9" destOrd="0" presId="urn:microsoft.com/office/officeart/2005/8/layout/hList7#1"/>
    <dgm:cxn modelId="{0F5223C5-F670-4CAE-85CF-9EB8BEFD11AB}" type="presParOf" srcId="{C1A1CE25-8523-4C98-9CE0-F8743E41A242}" destId="{23886CF6-5BE5-48A5-8D35-6932726EEAE9}" srcOrd="10" destOrd="0" presId="urn:microsoft.com/office/officeart/2005/8/layout/hList7#1"/>
    <dgm:cxn modelId="{B599DE95-76E9-412D-A2E3-DC0E9E8FB0FA}" type="presParOf" srcId="{23886CF6-5BE5-48A5-8D35-6932726EEAE9}" destId="{EACBB2FD-D3C2-4C3D-8E79-830838DD6703}" srcOrd="0" destOrd="0" presId="urn:microsoft.com/office/officeart/2005/8/layout/hList7#1"/>
    <dgm:cxn modelId="{DDED106B-DE54-41D2-AD9A-A28798951CA7}" type="presParOf" srcId="{23886CF6-5BE5-48A5-8D35-6932726EEAE9}" destId="{89FFE535-B77F-40FC-BEDE-C35970CD5F9D}" srcOrd="1" destOrd="0" presId="urn:microsoft.com/office/officeart/2005/8/layout/hList7#1"/>
    <dgm:cxn modelId="{BFEB2C91-0637-443C-B419-58D101D4878A}" type="presParOf" srcId="{23886CF6-5BE5-48A5-8D35-6932726EEAE9}" destId="{21A83FDE-55CB-4834-92BF-1270E1953AD7}" srcOrd="2" destOrd="0" presId="urn:microsoft.com/office/officeart/2005/8/layout/hList7#1"/>
    <dgm:cxn modelId="{138209FD-2762-4B02-9509-46664A8ED686}" type="presParOf" srcId="{23886CF6-5BE5-48A5-8D35-6932726EEAE9}" destId="{9B8414E9-A6BE-41BD-B75D-52E85CEBB77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88735-83FF-48E7-B382-3B236A64479D}">
      <dsp:nvSpPr>
        <dsp:cNvPr id="0" name=""/>
        <dsp:cNvSpPr/>
      </dsp:nvSpPr>
      <dsp:spPr>
        <a:xfrm rot="10800000">
          <a:off x="157038" y="443"/>
          <a:ext cx="8110858" cy="518855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880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уменьшение объема свободной оперативной памяти;</a:t>
          </a:r>
          <a:endParaRPr lang="ru-RU" sz="2400" kern="1200" dirty="0"/>
        </a:p>
      </dsp:txBody>
      <dsp:txXfrm rot="10800000">
        <a:off x="157038" y="443"/>
        <a:ext cx="8110858" cy="518855"/>
      </dsp:txXfrm>
    </dsp:sp>
    <dsp:sp modelId="{87134BD9-8B77-43EE-ABC6-766B64DFD6F7}">
      <dsp:nvSpPr>
        <dsp:cNvPr id="0" name=""/>
        <dsp:cNvSpPr/>
      </dsp:nvSpPr>
      <dsp:spPr>
        <a:xfrm>
          <a:off x="216024" y="2"/>
          <a:ext cx="518855" cy="5188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559CC-BC87-40CE-9B74-4E00CD2639DC}">
      <dsp:nvSpPr>
        <dsp:cNvPr id="0" name=""/>
        <dsp:cNvSpPr/>
      </dsp:nvSpPr>
      <dsp:spPr>
        <a:xfrm rot="10800000">
          <a:off x="71991" y="648072"/>
          <a:ext cx="8078923" cy="518855"/>
        </a:xfrm>
        <a:prstGeom prst="homePlat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80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замедление загрузки и работы компьютера;</a:t>
          </a:r>
          <a:endParaRPr lang="ru-RU" sz="2400" kern="1200" dirty="0"/>
        </a:p>
      </dsp:txBody>
      <dsp:txXfrm rot="10800000">
        <a:off x="71991" y="648072"/>
        <a:ext cx="8078923" cy="518855"/>
      </dsp:txXfrm>
    </dsp:sp>
    <dsp:sp modelId="{C9BD9E16-C8FC-4EB1-886E-9A2F56836184}">
      <dsp:nvSpPr>
        <dsp:cNvPr id="0" name=""/>
        <dsp:cNvSpPr/>
      </dsp:nvSpPr>
      <dsp:spPr>
        <a:xfrm>
          <a:off x="86310" y="648072"/>
          <a:ext cx="518855" cy="5188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FD5C5-9921-4FD4-8406-15151798CD4F}">
      <dsp:nvSpPr>
        <dsp:cNvPr id="0" name=""/>
        <dsp:cNvSpPr/>
      </dsp:nvSpPr>
      <dsp:spPr>
        <a:xfrm rot="10800000">
          <a:off x="273740" y="1347919"/>
          <a:ext cx="7877455" cy="518855"/>
        </a:xfrm>
        <a:prstGeom prst="homePlat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80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непонятные (без причин) изменения в файлах, а также изменения размеров и даты последней модификации файлов;</a:t>
          </a:r>
          <a:endParaRPr lang="ru-RU" sz="2000" kern="1200" dirty="0"/>
        </a:p>
      </dsp:txBody>
      <dsp:txXfrm rot="10800000">
        <a:off x="273740" y="1347919"/>
        <a:ext cx="7877455" cy="518855"/>
      </dsp:txXfrm>
    </dsp:sp>
    <dsp:sp modelId="{956C488E-A0C0-453E-90AB-0E4021A317C5}">
      <dsp:nvSpPr>
        <dsp:cNvPr id="0" name=""/>
        <dsp:cNvSpPr/>
      </dsp:nvSpPr>
      <dsp:spPr>
        <a:xfrm>
          <a:off x="144017" y="1368154"/>
          <a:ext cx="518855" cy="5188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973AC-4366-44C8-887F-967EAB47265E}">
      <dsp:nvSpPr>
        <dsp:cNvPr id="0" name=""/>
        <dsp:cNvSpPr/>
      </dsp:nvSpPr>
      <dsp:spPr>
        <a:xfrm rot="10800000">
          <a:off x="216033" y="2016224"/>
          <a:ext cx="7877455" cy="518855"/>
        </a:xfrm>
        <a:prstGeom prst="homePlat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80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ошибки при загрузке операционной системы;</a:t>
          </a:r>
          <a:endParaRPr lang="ru-RU" sz="2400" kern="1200" dirty="0"/>
        </a:p>
      </dsp:txBody>
      <dsp:txXfrm rot="10800000">
        <a:off x="216033" y="2016224"/>
        <a:ext cx="7877455" cy="518855"/>
      </dsp:txXfrm>
    </dsp:sp>
    <dsp:sp modelId="{49F8A2A0-BD78-45FC-B9BE-CE1EE3217369}">
      <dsp:nvSpPr>
        <dsp:cNvPr id="0" name=""/>
        <dsp:cNvSpPr/>
      </dsp:nvSpPr>
      <dsp:spPr>
        <a:xfrm>
          <a:off x="0" y="2016224"/>
          <a:ext cx="518855" cy="51885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0F36D-6134-4B26-9E00-C504CC66507A}">
      <dsp:nvSpPr>
        <dsp:cNvPr id="0" name=""/>
        <dsp:cNvSpPr/>
      </dsp:nvSpPr>
      <dsp:spPr>
        <a:xfrm rot="10800000">
          <a:off x="345733" y="2695394"/>
          <a:ext cx="7733468" cy="518855"/>
        </a:xfrm>
        <a:prstGeom prst="homePlat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80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невозможность сохранять файлы в нужных каталогах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 rot="10800000">
        <a:off x="345733" y="2695394"/>
        <a:ext cx="7733468" cy="518855"/>
      </dsp:txXfrm>
    </dsp:sp>
    <dsp:sp modelId="{772FF753-3E1C-4688-886B-0D4A7812713D}">
      <dsp:nvSpPr>
        <dsp:cNvPr id="0" name=""/>
        <dsp:cNvSpPr/>
      </dsp:nvSpPr>
      <dsp:spPr>
        <a:xfrm>
          <a:off x="0" y="2664294"/>
          <a:ext cx="518855" cy="51885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BD5B7-8CD6-4FA5-A563-B2ABB3FA58C2}">
      <dsp:nvSpPr>
        <dsp:cNvPr id="0" name=""/>
        <dsp:cNvSpPr/>
      </dsp:nvSpPr>
      <dsp:spPr>
        <a:xfrm rot="10800000">
          <a:off x="345733" y="3369132"/>
          <a:ext cx="7733468" cy="518855"/>
        </a:xfrm>
        <a:prstGeom prst="homePlat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80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непонятные системные сообщения, музыкальные и визуальные эффекты и т.д.</a:t>
          </a:r>
          <a:endParaRPr lang="ru-RU" sz="2400" kern="1200" dirty="0"/>
        </a:p>
      </dsp:txBody>
      <dsp:txXfrm rot="10800000">
        <a:off x="345733" y="3369132"/>
        <a:ext cx="7733468" cy="518855"/>
      </dsp:txXfrm>
    </dsp:sp>
    <dsp:sp modelId="{F50C9534-59E6-44C0-8290-0CAE3AA5C2AE}">
      <dsp:nvSpPr>
        <dsp:cNvPr id="0" name=""/>
        <dsp:cNvSpPr/>
      </dsp:nvSpPr>
      <dsp:spPr>
        <a:xfrm>
          <a:off x="0" y="3369576"/>
          <a:ext cx="518855" cy="51885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BC377A-BE26-485B-950A-2CEDE68CCA22}">
      <dsp:nvSpPr>
        <dsp:cNvPr id="0" name=""/>
        <dsp:cNvSpPr/>
      </dsp:nvSpPr>
      <dsp:spPr>
        <a:xfrm rot="10800000">
          <a:off x="1581072" y="104"/>
          <a:ext cx="5363155" cy="920807"/>
        </a:xfrm>
        <a:prstGeom prst="homePlat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0605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исчезновение файлов;</a:t>
          </a:r>
          <a:endParaRPr lang="ru-RU" sz="2400" kern="1200" dirty="0"/>
        </a:p>
      </dsp:txBody>
      <dsp:txXfrm rot="10800000">
        <a:off x="1581072" y="104"/>
        <a:ext cx="5363155" cy="920807"/>
      </dsp:txXfrm>
    </dsp:sp>
    <dsp:sp modelId="{0F6423FC-2D69-4B42-8FE0-AECD7DB30962}">
      <dsp:nvSpPr>
        <dsp:cNvPr id="0" name=""/>
        <dsp:cNvSpPr/>
      </dsp:nvSpPr>
      <dsp:spPr>
        <a:xfrm>
          <a:off x="1120668" y="104"/>
          <a:ext cx="920807" cy="9208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721BF-E014-4673-A730-ECCB0AA31ED0}">
      <dsp:nvSpPr>
        <dsp:cNvPr id="0" name=""/>
        <dsp:cNvSpPr/>
      </dsp:nvSpPr>
      <dsp:spPr>
        <a:xfrm rot="10800000">
          <a:off x="1581072" y="1195780"/>
          <a:ext cx="5363155" cy="920807"/>
        </a:xfrm>
        <a:prstGeom prst="homePlat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0605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форматирование жесткого диска;</a:t>
          </a:r>
          <a:endParaRPr lang="ru-RU" sz="2400" kern="1200" dirty="0"/>
        </a:p>
      </dsp:txBody>
      <dsp:txXfrm rot="10800000">
        <a:off x="1581072" y="1195780"/>
        <a:ext cx="5363155" cy="920807"/>
      </dsp:txXfrm>
    </dsp:sp>
    <dsp:sp modelId="{D4380DF1-CF06-41CD-A006-EA37F16092D3}">
      <dsp:nvSpPr>
        <dsp:cNvPr id="0" name=""/>
        <dsp:cNvSpPr/>
      </dsp:nvSpPr>
      <dsp:spPr>
        <a:xfrm>
          <a:off x="1120668" y="1195780"/>
          <a:ext cx="920807" cy="92080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F1876-A2CE-46B2-8B58-F173B6062A7E}">
      <dsp:nvSpPr>
        <dsp:cNvPr id="0" name=""/>
        <dsp:cNvSpPr/>
      </dsp:nvSpPr>
      <dsp:spPr>
        <a:xfrm rot="10800000">
          <a:off x="1581072" y="2391456"/>
          <a:ext cx="5363155" cy="920807"/>
        </a:xfrm>
        <a:prstGeom prst="homePlat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06051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невозможность загрузки файлов или операционной системы.</a:t>
          </a:r>
          <a:endParaRPr lang="ru-RU" sz="2500" kern="1200" dirty="0"/>
        </a:p>
      </dsp:txBody>
      <dsp:txXfrm rot="10800000">
        <a:off x="1581072" y="2391456"/>
        <a:ext cx="5363155" cy="920807"/>
      </dsp:txXfrm>
    </dsp:sp>
    <dsp:sp modelId="{3F288741-4C72-4193-95CB-731CE3DA3DBC}">
      <dsp:nvSpPr>
        <dsp:cNvPr id="0" name=""/>
        <dsp:cNvSpPr/>
      </dsp:nvSpPr>
      <dsp:spPr>
        <a:xfrm>
          <a:off x="1120668" y="2391456"/>
          <a:ext cx="920807" cy="92080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897837-5448-4232-B487-B15CAF1C74A7}">
      <dsp:nvSpPr>
        <dsp:cNvPr id="0" name=""/>
        <dsp:cNvSpPr/>
      </dsp:nvSpPr>
      <dsp:spPr>
        <a:xfrm>
          <a:off x="108" y="0"/>
          <a:ext cx="1451833" cy="3168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Программы-детекторы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08" y="1267340"/>
        <a:ext cx="1451833" cy="1267340"/>
      </dsp:txXfrm>
    </dsp:sp>
    <dsp:sp modelId="{4F853FC7-F307-44A1-BBDB-2D432EE08928}">
      <dsp:nvSpPr>
        <dsp:cNvPr id="0" name=""/>
        <dsp:cNvSpPr/>
      </dsp:nvSpPr>
      <dsp:spPr>
        <a:xfrm>
          <a:off x="198494" y="190101"/>
          <a:ext cx="1055061" cy="10550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B6BEE-D387-43CC-8AA5-311A3870F225}">
      <dsp:nvSpPr>
        <dsp:cNvPr id="0" name=""/>
        <dsp:cNvSpPr/>
      </dsp:nvSpPr>
      <dsp:spPr>
        <a:xfrm>
          <a:off x="1495497" y="0"/>
          <a:ext cx="1451833" cy="3168351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Программы-лекари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495497" y="1267340"/>
        <a:ext cx="1451833" cy="1267340"/>
      </dsp:txXfrm>
    </dsp:sp>
    <dsp:sp modelId="{466161C1-F483-46F8-A6B4-D054C8A0CC51}">
      <dsp:nvSpPr>
        <dsp:cNvPr id="0" name=""/>
        <dsp:cNvSpPr/>
      </dsp:nvSpPr>
      <dsp:spPr>
        <a:xfrm>
          <a:off x="1693883" y="190101"/>
          <a:ext cx="1055061" cy="105506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3C386-108C-4DF2-9526-EAD79E23C2CF}">
      <dsp:nvSpPr>
        <dsp:cNvPr id="0" name=""/>
        <dsp:cNvSpPr/>
      </dsp:nvSpPr>
      <dsp:spPr>
        <a:xfrm>
          <a:off x="2990885" y="0"/>
          <a:ext cx="1451833" cy="3168351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Программы-ревизоры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990885" y="1267340"/>
        <a:ext cx="1451833" cy="1267340"/>
      </dsp:txXfrm>
    </dsp:sp>
    <dsp:sp modelId="{982FA4FE-F018-40C5-A350-35A0DF7D305A}">
      <dsp:nvSpPr>
        <dsp:cNvPr id="0" name=""/>
        <dsp:cNvSpPr/>
      </dsp:nvSpPr>
      <dsp:spPr>
        <a:xfrm>
          <a:off x="3189271" y="190101"/>
          <a:ext cx="1055061" cy="105506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A2B90-8E4B-437D-8AB1-0ABDD318B51A}">
      <dsp:nvSpPr>
        <dsp:cNvPr id="0" name=""/>
        <dsp:cNvSpPr/>
      </dsp:nvSpPr>
      <dsp:spPr>
        <a:xfrm>
          <a:off x="4486273" y="0"/>
          <a:ext cx="1451833" cy="3168351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Лекари-ревизоры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486273" y="1267340"/>
        <a:ext cx="1451833" cy="1267340"/>
      </dsp:txXfrm>
    </dsp:sp>
    <dsp:sp modelId="{EBAAB9ED-4B90-4890-BB8F-EC5EEC48173A}">
      <dsp:nvSpPr>
        <dsp:cNvPr id="0" name=""/>
        <dsp:cNvSpPr/>
      </dsp:nvSpPr>
      <dsp:spPr>
        <a:xfrm>
          <a:off x="4684659" y="190101"/>
          <a:ext cx="1055061" cy="105506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E79EC-EFD7-40F2-9900-C4BF8264F5D3}">
      <dsp:nvSpPr>
        <dsp:cNvPr id="0" name=""/>
        <dsp:cNvSpPr/>
      </dsp:nvSpPr>
      <dsp:spPr>
        <a:xfrm>
          <a:off x="5981661" y="0"/>
          <a:ext cx="1451833" cy="3168351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Программы-фильтры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981661" y="1267340"/>
        <a:ext cx="1451833" cy="1267340"/>
      </dsp:txXfrm>
    </dsp:sp>
    <dsp:sp modelId="{5F39C87E-B005-4BE4-AFF4-8FD9BD016CBC}">
      <dsp:nvSpPr>
        <dsp:cNvPr id="0" name=""/>
        <dsp:cNvSpPr/>
      </dsp:nvSpPr>
      <dsp:spPr>
        <a:xfrm>
          <a:off x="6180047" y="190101"/>
          <a:ext cx="1055061" cy="105506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BB2FD-D3C2-4C3D-8E79-830838DD6703}">
      <dsp:nvSpPr>
        <dsp:cNvPr id="0" name=""/>
        <dsp:cNvSpPr/>
      </dsp:nvSpPr>
      <dsp:spPr>
        <a:xfrm>
          <a:off x="7477049" y="0"/>
          <a:ext cx="1451833" cy="316835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Программы-вакцины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7477049" y="1267340"/>
        <a:ext cx="1451833" cy="1267340"/>
      </dsp:txXfrm>
    </dsp:sp>
    <dsp:sp modelId="{9B8414E9-A6BE-41BD-B75D-52E85CEBB77E}">
      <dsp:nvSpPr>
        <dsp:cNvPr id="0" name=""/>
        <dsp:cNvSpPr/>
      </dsp:nvSpPr>
      <dsp:spPr>
        <a:xfrm>
          <a:off x="7675435" y="190101"/>
          <a:ext cx="1055061" cy="105506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6265E-00DB-4EE4-A0E8-E84AB0CD575D}">
      <dsp:nvSpPr>
        <dsp:cNvPr id="0" name=""/>
        <dsp:cNvSpPr/>
      </dsp:nvSpPr>
      <dsp:spPr>
        <a:xfrm>
          <a:off x="357159" y="2534681"/>
          <a:ext cx="8214672" cy="475252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C473-0759-4920-9F9F-5958F714C629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D096-094F-425D-80B1-478FEBC2D3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9D64-31F8-470E-AE8F-4B2B0072A470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B4A4-0861-4E74-9647-2799B57996A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854D-AB85-4A2F-BEBB-D49462B16255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A276-5EF0-4DAF-82EE-B2C3D6B1653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C8F5-BF6C-49F8-B734-1998FE9068E4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BD57-4A44-477E-BF4C-41108898CF2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6404-1F68-43A5-8922-8C068EBC06BA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CC4B-B35C-42D3-9CD5-BD5C333FC2C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338B-939B-4B31-BA56-A848C183C881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2E36-1B3A-443F-8245-648431D0643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E638-C49A-4CAE-A068-032ECCC3E186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5A6B-FF95-4B2F-A26E-C119F570387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66A3-E3B7-4655-A903-892130085FF7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2D91-AB11-482C-9287-EA3E6F13EF4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3D0F-3864-4DB0-A427-F05351F8A1C3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75D1-9B6A-4C31-8435-10CC56B305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88FE-2C76-45D5-890C-4413A910E687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D11B-C9A3-4CFD-BF88-574715D023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BE12-5FFC-47A9-8B48-4E1CCFB23162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42F7-B6E2-4CE6-B0A2-ED1164591E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50D43-4E5A-465A-AB65-582A49FEDE62}" type="datetimeFigureOut">
              <a:rPr lang="fr-CA"/>
              <a:pPr>
                <a:defRPr/>
              </a:pPr>
              <a:t>2014-03-04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CFC996-01A6-444D-8D1E-CAAA12B8FA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27088" y="3651250"/>
            <a:ext cx="7772400" cy="830263"/>
          </a:xfrm>
        </p:spPr>
        <p:txBody>
          <a:bodyPr/>
          <a:lstStyle/>
          <a:p>
            <a:pPr eaLnBrk="1" hangingPunct="1"/>
            <a:r>
              <a:rPr lang="ru-RU" sz="2800" b="1" smtClean="0"/>
              <a:t>ТЕМА УРОКА: ЗАЩИТА ИНФОРМАЦИИ ОТ ВРЕДОНОСНЫХ ПРОГРАММ</a:t>
            </a:r>
            <a:r>
              <a:rPr lang="ru-RU" sz="2800" smtClean="0"/>
              <a:t/>
            </a:r>
            <a:br>
              <a:rPr lang="ru-RU" sz="2800" smtClean="0"/>
            </a:br>
            <a:endParaRPr lang="fr-CA" sz="2800" smtClean="0">
              <a:solidFill>
                <a:srgbClr val="2D7E08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6011863" y="4587875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Чудная Людмила Григорьевна</a:t>
            </a:r>
          </a:p>
          <a:p>
            <a:r>
              <a:rPr lang="ru-RU"/>
              <a:t>МБОУ СОШ №1 г. Нерюнгри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6875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История компьютерных вирусов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0" y="1347788"/>
            <a:ext cx="4716463" cy="396081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2D7E08"/>
                </a:solidFill>
              </a:rPr>
              <a:t>OneHalf</a:t>
            </a:r>
            <a:r>
              <a:rPr lang="ru-RU" sz="2400" smtClean="0">
                <a:solidFill>
                  <a:srgbClr val="2D7E08"/>
                </a:solidFill>
              </a:rPr>
              <a:t>, вирус, обнаруженный в июне 1994 года, вызвал глобальную эпидемию во всем мире, в том числе в России. Он заражал загрузочные сектора дисков и COM/EXE-файлы, увеличивая их размер на 3544, 3577 или 3518 байта.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6875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История компьютерных вирусов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0" y="1924050"/>
            <a:ext cx="7092950" cy="396081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D7E08"/>
                </a:solidFill>
              </a:rPr>
              <a:t>В августе 1995 появился </a:t>
            </a:r>
            <a:r>
              <a:rPr lang="ru-RU" sz="2400" b="1" smtClean="0">
                <a:solidFill>
                  <a:srgbClr val="2D7E08"/>
                </a:solidFill>
              </a:rPr>
              <a:t>Concept</a:t>
            </a:r>
            <a:r>
              <a:rPr lang="ru-RU" sz="2400" smtClean="0">
                <a:solidFill>
                  <a:srgbClr val="2D7E08"/>
                </a:solidFill>
              </a:rPr>
              <a:t> - первый вирус, поражавший документы Microsoft Word.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Компьютерный вирус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0825" y="1347788"/>
            <a:ext cx="8435975" cy="3384550"/>
          </a:xfrm>
        </p:spPr>
        <p:txBody>
          <a:bodyPr/>
          <a:lstStyle/>
          <a:p>
            <a:pPr eaLnBrk="1" hangingPunct="1"/>
            <a:r>
              <a:rPr lang="ru-RU" sz="2400" smtClean="0"/>
              <a:t>вид вредоносного программного обеспечения, способный создавать копии самого себя и внедряться в код других программ, системные области памяти, загрузочные секторы, а так же распространять свои копии по разнообразным каналам связи, с целью нарушения работы программно-аппаратных комплексов, удаления файлов, приведения в негодность структур размещения данных, блокирования работы пользователей или же приведение в негодность аппаратных комплексов компьютера.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Компьютерный вирус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50825" y="1347788"/>
            <a:ext cx="8435975" cy="3384550"/>
          </a:xfrm>
        </p:spPr>
        <p:txBody>
          <a:bodyPr/>
          <a:lstStyle/>
          <a:p>
            <a:pPr eaLnBrk="1" hangingPunct="1"/>
            <a:r>
              <a:rPr lang="ru-RU" sz="2400" smtClean="0"/>
              <a:t>это небольшая программа, написанная программистом высокой квалификации, способная к саморазмножению и выполнению разных деструктивных действий.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5876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Классификация компьютерных вирусов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875" y="1203325"/>
            <a:ext cx="4319588" cy="5048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Компьютерный вирус</a:t>
            </a:r>
          </a:p>
        </p:txBody>
      </p:sp>
      <p:cxnSp>
        <p:nvCxnSpPr>
          <p:cNvPr id="14" name="Прямая соединительная линия 13"/>
          <p:cNvCxnSpPr>
            <a:stCxn id="12" idx="1"/>
          </p:cNvCxnSpPr>
          <p:nvPr/>
        </p:nvCxnSpPr>
        <p:spPr>
          <a:xfrm flipH="1">
            <a:off x="1619250" y="1455738"/>
            <a:ext cx="936625" cy="7143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19250" y="1527175"/>
            <a:ext cx="0" cy="34925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19250" y="1995488"/>
            <a:ext cx="9366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555875" y="1822450"/>
            <a:ext cx="2016125" cy="32543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загрузочный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619250" y="2427288"/>
            <a:ext cx="9366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555875" y="2312988"/>
            <a:ext cx="1944688" cy="2921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файловый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876800" y="2022475"/>
            <a:ext cx="0" cy="8461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859338" y="2455863"/>
            <a:ext cx="43338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295900" y="1822450"/>
            <a:ext cx="2155825" cy="3079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макровирусы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864100" y="2033588"/>
            <a:ext cx="431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361" name="Прямая соединительная линия 15360"/>
          <p:cNvCxnSpPr/>
          <p:nvPr/>
        </p:nvCxnSpPr>
        <p:spPr>
          <a:xfrm>
            <a:off x="4876800" y="2884488"/>
            <a:ext cx="431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363" name="Скругленный прямоугольник 15362"/>
          <p:cNvSpPr/>
          <p:nvPr/>
        </p:nvSpPr>
        <p:spPr>
          <a:xfrm>
            <a:off x="5295900" y="2312988"/>
            <a:ext cx="2805113" cy="2587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Вирусы-спутники</a:t>
            </a:r>
          </a:p>
        </p:txBody>
      </p:sp>
      <p:sp>
        <p:nvSpPr>
          <p:cNvPr id="15366" name="Скругленный прямоугольник 15365"/>
          <p:cNvSpPr/>
          <p:nvPr/>
        </p:nvSpPr>
        <p:spPr>
          <a:xfrm>
            <a:off x="5332413" y="2768600"/>
            <a:ext cx="3271837" cy="23336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Вирусы семейства </a:t>
            </a:r>
            <a:r>
              <a:rPr lang="en-US" sz="2400" dirty="0">
                <a:solidFill>
                  <a:schemeClr val="tx1"/>
                </a:solidFill>
              </a:rPr>
              <a:t>DIR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5368" name="Прямая соединительная линия 15367"/>
          <p:cNvCxnSpPr/>
          <p:nvPr/>
        </p:nvCxnSpPr>
        <p:spPr>
          <a:xfrm>
            <a:off x="1619250" y="3273425"/>
            <a:ext cx="8651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369" name="Скругленный прямоугольник 15368"/>
          <p:cNvSpPr/>
          <p:nvPr/>
        </p:nvSpPr>
        <p:spPr>
          <a:xfrm>
            <a:off x="2487613" y="3076575"/>
            <a:ext cx="3236912" cy="304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Загрузочно-файловые</a:t>
            </a:r>
          </a:p>
        </p:txBody>
      </p:sp>
      <p:cxnSp>
        <p:nvCxnSpPr>
          <p:cNvPr id="15371" name="Прямая соединительная линия 15370"/>
          <p:cNvCxnSpPr/>
          <p:nvPr/>
        </p:nvCxnSpPr>
        <p:spPr>
          <a:xfrm>
            <a:off x="1631950" y="3724275"/>
            <a:ext cx="85566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372" name="Скругленный прямоугольник 15371"/>
          <p:cNvSpPr/>
          <p:nvPr/>
        </p:nvSpPr>
        <p:spPr>
          <a:xfrm>
            <a:off x="2492375" y="3579813"/>
            <a:ext cx="3303588" cy="2524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Вирусы-невидимки</a:t>
            </a:r>
          </a:p>
        </p:txBody>
      </p:sp>
      <p:cxnSp>
        <p:nvCxnSpPr>
          <p:cNvPr id="15376" name="Прямая соединительная линия 15375"/>
          <p:cNvCxnSpPr/>
          <p:nvPr/>
        </p:nvCxnSpPr>
        <p:spPr>
          <a:xfrm>
            <a:off x="1619250" y="4156075"/>
            <a:ext cx="8651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377" name="Скругленный прямоугольник 15376"/>
          <p:cNvSpPr/>
          <p:nvPr/>
        </p:nvSpPr>
        <p:spPr>
          <a:xfrm>
            <a:off x="2497138" y="3940175"/>
            <a:ext cx="2595562" cy="3238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</a:rPr>
              <a:t>ретровирусы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5379" name="Прямая соединительная линия 15378"/>
          <p:cNvCxnSpPr/>
          <p:nvPr/>
        </p:nvCxnSpPr>
        <p:spPr>
          <a:xfrm>
            <a:off x="1619250" y="4587875"/>
            <a:ext cx="85566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380" name="Скругленный прямоугольник 15379"/>
          <p:cNvSpPr/>
          <p:nvPr/>
        </p:nvSpPr>
        <p:spPr>
          <a:xfrm>
            <a:off x="2497138" y="4371975"/>
            <a:ext cx="2595562" cy="28733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Вирусы-черви</a:t>
            </a:r>
          </a:p>
        </p:txBody>
      </p:sp>
      <p:cxnSp>
        <p:nvCxnSpPr>
          <p:cNvPr id="15382" name="Прямая соединительная линия 15381"/>
          <p:cNvCxnSpPr/>
          <p:nvPr/>
        </p:nvCxnSpPr>
        <p:spPr>
          <a:xfrm>
            <a:off x="1619250" y="5019675"/>
            <a:ext cx="8778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383" name="Скругленный прямоугольник 15382"/>
          <p:cNvSpPr/>
          <p:nvPr/>
        </p:nvSpPr>
        <p:spPr>
          <a:xfrm>
            <a:off x="2555875" y="4803775"/>
            <a:ext cx="2524125" cy="2889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Скрипт-вирусы</a:t>
            </a:r>
          </a:p>
        </p:txBody>
      </p:sp>
      <p:cxnSp>
        <p:nvCxnSpPr>
          <p:cNvPr id="15390" name="Прямая соединительная линия 15389"/>
          <p:cNvCxnSpPr>
            <a:stCxn id="22" idx="3"/>
          </p:cNvCxnSpPr>
          <p:nvPr/>
        </p:nvCxnSpPr>
        <p:spPr>
          <a:xfrm>
            <a:off x="4500563" y="2459038"/>
            <a:ext cx="36353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3159125"/>
            <a:ext cx="18002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Основные ранние признаки заражения компьютера вирусом: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539552" y="1131590"/>
          <a:ext cx="842493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Признаки активной фазы вируса: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827584" y="1563638"/>
          <a:ext cx="806489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Антивирус</a:t>
            </a:r>
            <a:endParaRPr lang="fr-CA" b="1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0825" y="1347788"/>
            <a:ext cx="8435975" cy="3384550"/>
          </a:xfrm>
        </p:spPr>
        <p:txBody>
          <a:bodyPr/>
          <a:lstStyle/>
          <a:p>
            <a:pPr eaLnBrk="1" hangingPunct="1"/>
            <a:r>
              <a:rPr lang="ru-RU" sz="2400" smtClean="0"/>
              <a:t>это программа, выявляющая и обезвреживающая компьютерные вирусы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500313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Типы антивирусных программ</a:t>
            </a:r>
            <a:r>
              <a:rPr lang="ru-RU" sz="3200" b="1" smtClean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1707654"/>
          <a:ext cx="892899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419225"/>
            <a:ext cx="19034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611188" y="2211388"/>
            <a:ext cx="5616575" cy="865187"/>
          </a:xfrm>
        </p:spPr>
        <p:txBody>
          <a:bodyPr/>
          <a:lstStyle/>
          <a:p>
            <a:pPr eaLnBrk="1" hangingPunct="1"/>
            <a:r>
              <a:rPr lang="ru-RU" sz="7200" i="1" smtClean="0">
                <a:solidFill>
                  <a:schemeClr val="bg1"/>
                </a:solidFill>
              </a:rPr>
              <a:t>Физминутка</a:t>
            </a:r>
            <a:endParaRPr lang="fr-CA" sz="7200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2D7E08"/>
                </a:solidFill>
              </a:rPr>
              <a:t>ЦЕЛЬ:</a:t>
            </a:r>
            <a:endParaRPr lang="fr-CA" smtClean="0">
              <a:solidFill>
                <a:srgbClr val="2D7E08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68538" y="1200150"/>
            <a:ext cx="6418262" cy="3394075"/>
          </a:xfrm>
        </p:spPr>
        <p:txBody>
          <a:bodyPr/>
          <a:lstStyle/>
          <a:p>
            <a:pPr eaLnBrk="1" hangingPunct="1"/>
            <a:r>
              <a:rPr lang="ru-RU" sz="2800" smtClean="0"/>
              <a:t>дать понятие “компьютерный вирус”, “антивирусная программа”; рассмотреть различные классификации вирусов; изучить методы защиты от компьютерных вирусов; познакомиться с различными антивирусными программами.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9750" y="123825"/>
            <a:ext cx="8229600" cy="8572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Практическая часть «Защита от компьютерных вирусов»</a:t>
            </a:r>
          </a:p>
        </p:txBody>
      </p:sp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468313" y="1635125"/>
            <a:ext cx="8135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 помощью антивирусной программы, установленной на вашем компьютере, проверить компьютер на наличие вирусов и при их обнаружении вылечить зараженные файлы.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932113"/>
            <a:ext cx="23050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История компьютерных вирусов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0825" y="1347788"/>
            <a:ext cx="6265863" cy="36004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2D7E08"/>
                </a:solidFill>
              </a:rPr>
              <a:t>Джон фон Нейман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2D7E08"/>
                </a:solidFill>
              </a:rPr>
              <a:t>венгеро-американский математик, сделавший важный вклад в квантовую физику, квантовую логику, функциональный анализ, теорию множеств, информатику, экономику и другие отрасли науки</a:t>
            </a:r>
            <a:endParaRPr lang="fr-CA" sz="2400" dirty="0" smtClean="0">
              <a:solidFill>
                <a:srgbClr val="2D7E08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987425"/>
            <a:ext cx="2095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История компьютерных вирусов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9750" y="1276350"/>
            <a:ext cx="4691063" cy="35988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2D7E08"/>
                </a:solidFill>
              </a:rPr>
              <a:t>Фред Коэн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2D7E08"/>
                </a:solidFill>
              </a:rPr>
              <a:t>вошел в историю, как создатель первого компьютерного вируса. Случилось это в 1983 году. Фреду, аспиранту факультета программирования университета Калифорнии, принадлежит сам термин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203325"/>
            <a:ext cx="354171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История компьютерных вирусов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9750" y="1276350"/>
            <a:ext cx="4691063" cy="35988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D7E08"/>
                </a:solidFill>
              </a:rPr>
              <a:t>Первый известный вирус был написан для компьютера Univac 1108 (конец 1960-х - начало 1970-х годов). Он назывался </a:t>
            </a:r>
            <a:r>
              <a:rPr lang="ru-RU" sz="2400" b="1" smtClean="0">
                <a:solidFill>
                  <a:srgbClr val="2D7E08"/>
                </a:solidFill>
              </a:rPr>
              <a:t>Pervading Animal</a:t>
            </a:r>
            <a:r>
              <a:rPr lang="ru-RU" sz="2400" smtClean="0">
                <a:solidFill>
                  <a:srgbClr val="2D7E08"/>
                </a:solidFill>
              </a:rPr>
              <a:t> 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571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История компьютерных вирусов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9750" y="1276350"/>
            <a:ext cx="5761038" cy="35988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D7E08"/>
                </a:solidFill>
              </a:rPr>
              <a:t>в начале 1970-х в ARPANET появился первый вирус, умеющий распространяться по сети. Он назывался </a:t>
            </a:r>
            <a:r>
              <a:rPr lang="ru-RU" sz="2400" b="1" smtClean="0">
                <a:solidFill>
                  <a:srgbClr val="2D7E08"/>
                </a:solidFill>
              </a:rPr>
              <a:t>Creeper</a:t>
            </a:r>
            <a:r>
              <a:rPr lang="ru-RU" sz="2400" smtClean="0">
                <a:solidFill>
                  <a:srgbClr val="2D7E08"/>
                </a:solidFill>
              </a:rPr>
              <a:t> и был способен самостоятельно выйти в сеть через модем и сохранить свою копию на удаленной машине. На зараженных компьютерах вирус обнаруживал себя сообщением "I'M THE CREEPER: CATCH ME IF YOU CAN". 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571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История компьютерных вирусов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9750" y="1276350"/>
            <a:ext cx="5761038" cy="35988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D7E08"/>
                </a:solidFill>
              </a:rPr>
              <a:t>В 1984 году вышли в свет </a:t>
            </a:r>
            <a:r>
              <a:rPr lang="ru-RU" sz="2400" b="1" smtClean="0">
                <a:solidFill>
                  <a:srgbClr val="2D7E08"/>
                </a:solidFill>
              </a:rPr>
              <a:t>первые антивирусные программы</a:t>
            </a:r>
            <a:r>
              <a:rPr lang="ru-RU" sz="2400" smtClean="0">
                <a:solidFill>
                  <a:srgbClr val="2D7E08"/>
                </a:solidFill>
              </a:rPr>
              <a:t> - CHK4BOMB и BOMBSQAD. Программы анализировали загрузочные модули и позволяли перехватывать запись и форматирование, выполняемые через BIOS.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571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История компьютерных вирусов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347788"/>
            <a:ext cx="5435600" cy="396081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D7E08"/>
                </a:solidFill>
              </a:rPr>
              <a:t>Первую настоящую </a:t>
            </a:r>
            <a:r>
              <a:rPr lang="ru-RU" sz="2400" b="1" smtClean="0">
                <a:solidFill>
                  <a:srgbClr val="2D7E08"/>
                </a:solidFill>
              </a:rPr>
              <a:t>глобальную эпидемию</a:t>
            </a:r>
            <a:r>
              <a:rPr lang="ru-RU" sz="2400" smtClean="0">
                <a:solidFill>
                  <a:srgbClr val="2D7E08"/>
                </a:solidFill>
              </a:rPr>
              <a:t> вызвал в 1986 году вирус </a:t>
            </a:r>
            <a:r>
              <a:rPr lang="ru-RU" sz="2400" b="1" smtClean="0">
                <a:solidFill>
                  <a:srgbClr val="2D7E08"/>
                </a:solidFill>
              </a:rPr>
              <a:t>Brain</a:t>
            </a:r>
            <a:r>
              <a:rPr lang="ru-RU" sz="2400" smtClean="0">
                <a:solidFill>
                  <a:srgbClr val="2D7E08"/>
                </a:solidFill>
              </a:rPr>
              <a:t>: вирус заражал загрузочные сектора, менял метку диска</a:t>
            </a:r>
            <a:r>
              <a:rPr lang="ru-RU" sz="2400" baseline="30000" smtClean="0">
                <a:solidFill>
                  <a:srgbClr val="2D7E08"/>
                </a:solidFill>
              </a:rPr>
              <a:t> </a:t>
            </a:r>
            <a:r>
              <a:rPr lang="ru-RU" sz="2400" smtClean="0">
                <a:solidFill>
                  <a:srgbClr val="2D7E08"/>
                </a:solidFill>
              </a:rPr>
              <a:t>на "(c) Brain" и оставлял сообщение с именами, адресом и телефоном авторов. 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571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История компьютерных вирусов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347788"/>
            <a:ext cx="6911975" cy="396081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D7E08"/>
                </a:solidFill>
              </a:rPr>
              <a:t>В 1987 году был написан первый по-настоящему вредоносный вирус – </a:t>
            </a:r>
            <a:r>
              <a:rPr lang="ru-RU" sz="2400" b="1" smtClean="0">
                <a:solidFill>
                  <a:srgbClr val="2D7E08"/>
                </a:solidFill>
              </a:rPr>
              <a:t>Lehigh. </a:t>
            </a:r>
            <a:r>
              <a:rPr lang="ru-RU" sz="2400" smtClean="0">
                <a:solidFill>
                  <a:srgbClr val="2D7E08"/>
                </a:solidFill>
              </a:rPr>
              <a:t>Он</a:t>
            </a:r>
            <a:r>
              <a:rPr lang="ru-RU" sz="2400" b="1" smtClean="0">
                <a:solidFill>
                  <a:srgbClr val="2D7E08"/>
                </a:solidFill>
              </a:rPr>
              <a:t> </a:t>
            </a:r>
            <a:r>
              <a:rPr lang="ru-RU" sz="2400" smtClean="0">
                <a:solidFill>
                  <a:srgbClr val="2D7E08"/>
                </a:solidFill>
              </a:rPr>
              <a:t>заражал только системные файлы COMMAND.COM и был запрограммирован на удаление всей информации на инфицированном диске. 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571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177</Template>
  <TotalTime>102</TotalTime>
  <Words>591</Words>
  <Application>Microsoft Office PowerPoint</Application>
  <PresentationFormat>Экран (16:9)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177</vt:lpstr>
      <vt:lpstr>ТЕМА УРОКА: ЗАЩИТА ИНФОРМАЦИИ ОТ ВРЕДОНОСНЫХ ПРОГРАММ </vt:lpstr>
      <vt:lpstr>ЦЕЛЬ:</vt:lpstr>
      <vt:lpstr>История компьютерных вирусов</vt:lpstr>
      <vt:lpstr>История компьютерных вирусов</vt:lpstr>
      <vt:lpstr>История компьютерных вирусов</vt:lpstr>
      <vt:lpstr>История компьютерных вирусов</vt:lpstr>
      <vt:lpstr>История компьютерных вирусов</vt:lpstr>
      <vt:lpstr>История компьютерных вирусов</vt:lpstr>
      <vt:lpstr>История компьютерных вирусов</vt:lpstr>
      <vt:lpstr>История компьютерных вирусов</vt:lpstr>
      <vt:lpstr>История компьютерных вирусов</vt:lpstr>
      <vt:lpstr>Компьютерный вирус</vt:lpstr>
      <vt:lpstr>Компьютерный вирус</vt:lpstr>
      <vt:lpstr>Классификация компьютерных вирусов</vt:lpstr>
      <vt:lpstr>Основные ранние признаки заражения компьютера вирусом:</vt:lpstr>
      <vt:lpstr>Признаки активной фазы вируса:</vt:lpstr>
      <vt:lpstr>Антивирус</vt:lpstr>
      <vt:lpstr>Типы антивирусных программ:</vt:lpstr>
      <vt:lpstr>Физминутка</vt:lpstr>
      <vt:lpstr>Практическая часть «Защита от компьютерных вирусов»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Максим Александрович</dc:creator>
  <cp:lastModifiedBy>re</cp:lastModifiedBy>
  <cp:revision>18</cp:revision>
  <dcterms:created xsi:type="dcterms:W3CDTF">2013-12-09T07:40:08Z</dcterms:created>
  <dcterms:modified xsi:type="dcterms:W3CDTF">2014-03-04T18:04:23Z</dcterms:modified>
</cp:coreProperties>
</file>