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71" r:id="rId5"/>
    <p:sldId id="262" r:id="rId6"/>
    <p:sldId id="263" r:id="rId7"/>
    <p:sldId id="261" r:id="rId8"/>
    <p:sldId id="260" r:id="rId9"/>
    <p:sldId id="268" r:id="rId10"/>
    <p:sldId id="265" r:id="rId11"/>
    <p:sldId id="259" r:id="rId12"/>
    <p:sldId id="266" r:id="rId13"/>
    <p:sldId id="267" r:id="rId14"/>
    <p:sldId id="269" r:id="rId15"/>
    <p:sldId id="270" r:id="rId16"/>
    <p:sldId id="275" r:id="rId17"/>
    <p:sldId id="274" r:id="rId18"/>
    <p:sldId id="285" r:id="rId19"/>
    <p:sldId id="28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E7FB-C5D3-48B4-9D7A-A4E2920B50EA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4A28-C835-4660-A7A0-B3A344A46A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4A28-C835-4660-A7A0-B3A344A46AC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04BDFF-B170-448D-988F-625BC19FC109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5FC63A-5B9F-4DEA-BD18-647505643C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448272"/>
          </a:xfrm>
        </p:spPr>
        <p:txBody>
          <a:bodyPr>
            <a:noAutofit/>
          </a:bodyPr>
          <a:lstStyle/>
          <a:p>
            <a:r>
              <a:rPr lang="ru-RU" sz="7200" dirty="0" smtClean="0"/>
              <a:t>Путешествие</a:t>
            </a:r>
            <a:br>
              <a:rPr lang="ru-RU" sz="7200" dirty="0" smtClean="0"/>
            </a:br>
            <a:r>
              <a:rPr lang="ru-RU" sz="7200" dirty="0" smtClean="0"/>
              <a:t> в</a:t>
            </a:r>
            <a:br>
              <a:rPr lang="ru-RU" sz="7200" dirty="0" smtClean="0"/>
            </a:br>
            <a:r>
              <a:rPr lang="ru-RU" sz="7200" dirty="0" smtClean="0"/>
              <a:t> Арктику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49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wnloads\Арктика\ghost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5" y="476673"/>
            <a:ext cx="9276577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3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wnloads\Арктика\92756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43"/>
            <a:ext cx="8712968" cy="645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98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wnloads\Арктика\1305088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86" y="728663"/>
            <a:ext cx="9337601" cy="6228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93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wnloads\Арктика\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336"/>
            <a:ext cx="8640960" cy="649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10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wnloads\Арктика\global~warming~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0851"/>
            <a:ext cx="8640960" cy="6215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79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2675467"/>
            <a:ext cx="3816424" cy="3450696"/>
          </a:xfrm>
        </p:spPr>
        <p:txBody>
          <a:bodyPr/>
          <a:lstStyle/>
          <a:p>
            <a:r>
              <a:rPr lang="ru-RU" dirty="0" smtClean="0"/>
              <a:t>Иван Папанин – учёный, географ;</a:t>
            </a:r>
          </a:p>
          <a:p>
            <a:r>
              <a:rPr lang="ru-RU" dirty="0" smtClean="0"/>
              <a:t>Исследователь Арктики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402832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Downloads\Арктика\0_4ec72_4100c6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280695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3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wnloads\Арктика\sout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242646"/>
            <a:ext cx="8376931" cy="628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3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wnloads\Арктика\2a_khalip_papanin_planting_the_flag_1938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874"/>
            <a:ext cx="4392488" cy="638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5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56176" y="836712"/>
            <a:ext cx="2124224" cy="5289451"/>
          </a:xfrm>
        </p:spPr>
        <p:txBody>
          <a:bodyPr>
            <a:normAutofit/>
          </a:bodyPr>
          <a:lstStyle/>
          <a:p>
            <a:r>
              <a:rPr lang="ru-RU" dirty="0" smtClean="0"/>
              <a:t>Валерий Чкалов впервые перелетел через макушку земли из России в Америку. Полёт продолжался 63 часа. Пролетел 10000 км.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mg-fotki.yandex.ru/get/6/vahtangovkonstantin.27/0_4aeb0_a7496c68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5451429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4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borvrn.narod.ru/kniga1/chkalov/images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83721" cy="55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8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wnloads\Арктика\0_5287_3d72b17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93750"/>
            <a:ext cx="8001000" cy="527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6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Арктики</a:t>
            </a:r>
            <a:endParaRPr lang="ru-RU" dirty="0"/>
          </a:p>
        </p:txBody>
      </p:sp>
      <p:pic>
        <p:nvPicPr>
          <p:cNvPr id="22532" name="Picture 4" descr="Животные Арктики. 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554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08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-fotki.yandex.ru/get/10/kirsan71.0/0_59de_d49f4892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4" y="836712"/>
            <a:ext cx="7671622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Дельфины  нарвалы</a:t>
            </a:r>
            <a:endParaRPr lang="ru-RU" dirty="0"/>
          </a:p>
        </p:txBody>
      </p:sp>
      <p:pic>
        <p:nvPicPr>
          <p:cNvPr id="24578" name="Picture 2" descr="http://www.xexplore.com/wp-content/uploads/narwals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8183"/>
            <a:ext cx="8352928" cy="556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38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крачки</a:t>
            </a:r>
            <a:endParaRPr lang="ru-RU" dirty="0"/>
          </a:p>
        </p:txBody>
      </p:sp>
      <p:pic>
        <p:nvPicPr>
          <p:cNvPr id="25602" name="Picture 2" descr="http://www.mega-tapety.info/resize/zwierzeta-ptaki-800-600-3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40960" cy="5255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66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wnloads\Арктика\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6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wnloads\Арктика\kgskdt4ekqjpwb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333374"/>
            <a:ext cx="9248776" cy="652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12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wnloads\Арктика\34128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9" y="476672"/>
            <a:ext cx="9230367" cy="597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wnloads\Арктика\Gallery_Image_6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83894" cy="5780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73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wnloads\Арктика\1224156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645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07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wnloads\Арктика\74746845_4034513_05ANT200591354Antarc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24869" cy="5868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63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wnloads\Арктика\08012016072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5560"/>
            <a:ext cx="8892988" cy="592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11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</TotalTime>
  <Words>61</Words>
  <Application>Microsoft Office PowerPoint</Application>
  <PresentationFormat>Экран (4:3)</PresentationFormat>
  <Paragraphs>30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Путешествие  в  Арктику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Животный мир Арктики</vt:lpstr>
      <vt:lpstr>Слайд 21</vt:lpstr>
      <vt:lpstr>Дельфины  нарвалы</vt:lpstr>
      <vt:lpstr>Птицы крачки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Арктику</dc:title>
  <dc:creator>USER</dc:creator>
  <cp:lastModifiedBy>Татьяна Власенко</cp:lastModifiedBy>
  <cp:revision>10</cp:revision>
  <dcterms:created xsi:type="dcterms:W3CDTF">2012-11-26T17:13:25Z</dcterms:created>
  <dcterms:modified xsi:type="dcterms:W3CDTF">2013-12-18T10:28:05Z</dcterms:modified>
</cp:coreProperties>
</file>