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3" cy="145615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ЛАПШЕВНИК С ТВОРОГМ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лапшевник с творогом рецеп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42081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96" y="4005064"/>
            <a:ext cx="4221002" cy="26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23631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92" y="2157413"/>
            <a:ext cx="3309470" cy="220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8100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8920" cy="23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34628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8100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7"/>
            <a:ext cx="3491880" cy="233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22290"/>
            <a:ext cx="3200335" cy="213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7180"/>
            <a:ext cx="3665984" cy="244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5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4704"/>
            <a:ext cx="758484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0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ЛАПШЕВНИК С ТВОРОГМ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ЛАПШЕВНИК С ТВОРОГМ</dc:title>
  <cp:lastModifiedBy>102</cp:lastModifiedBy>
  <cp:revision>2</cp:revision>
  <dcterms:modified xsi:type="dcterms:W3CDTF">2013-12-09T11:05:46Z</dcterms:modified>
</cp:coreProperties>
</file>