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7" r:id="rId5"/>
    <p:sldId id="273" r:id="rId6"/>
    <p:sldId id="269" r:id="rId7"/>
    <p:sldId id="270" r:id="rId8"/>
    <p:sldId id="271" r:id="rId9"/>
    <p:sldId id="262" r:id="rId10"/>
    <p:sldId id="257" r:id="rId11"/>
    <p:sldId id="258" r:id="rId12"/>
    <p:sldId id="259" r:id="rId13"/>
    <p:sldId id="26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87A1D-4C32-48F8-AF4E-19F6FA4A77B8}" type="datetimeFigureOut">
              <a:rPr lang="ru-RU" smtClean="0"/>
              <a:pPr/>
              <a:t>28.12.2013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DAB8-49D5-40D4-A8DB-5B550F4C0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87A1D-4C32-48F8-AF4E-19F6FA4A77B8}" type="datetimeFigureOut">
              <a:rPr lang="ru-RU" smtClean="0"/>
              <a:pPr/>
              <a:t>28.12.2013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DAB8-49D5-40D4-A8DB-5B550F4C0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87A1D-4C32-48F8-AF4E-19F6FA4A77B8}" type="datetimeFigureOut">
              <a:rPr lang="ru-RU" smtClean="0"/>
              <a:pPr/>
              <a:t>28.12.2013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DAB8-49D5-40D4-A8DB-5B550F4C0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87A1D-4C32-48F8-AF4E-19F6FA4A77B8}" type="datetimeFigureOut">
              <a:rPr lang="ru-RU" smtClean="0"/>
              <a:pPr/>
              <a:t>28.12.2013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DAB8-49D5-40D4-A8DB-5B550F4C0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87A1D-4C32-48F8-AF4E-19F6FA4A77B8}" type="datetimeFigureOut">
              <a:rPr lang="ru-RU" smtClean="0"/>
              <a:pPr/>
              <a:t>28.12.2013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DAB8-49D5-40D4-A8DB-5B550F4C0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87A1D-4C32-48F8-AF4E-19F6FA4A77B8}" type="datetimeFigureOut">
              <a:rPr lang="ru-RU" smtClean="0"/>
              <a:pPr/>
              <a:t>28.12.2013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DAB8-49D5-40D4-A8DB-5B550F4C0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87A1D-4C32-48F8-AF4E-19F6FA4A77B8}" type="datetimeFigureOut">
              <a:rPr lang="ru-RU" smtClean="0"/>
              <a:pPr/>
              <a:t>28.12.2013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DAB8-49D5-40D4-A8DB-5B550F4C0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87A1D-4C32-48F8-AF4E-19F6FA4A77B8}" type="datetimeFigureOut">
              <a:rPr lang="ru-RU" smtClean="0"/>
              <a:pPr/>
              <a:t>28.12.2013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DAB8-49D5-40D4-A8DB-5B550F4C0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87A1D-4C32-48F8-AF4E-19F6FA4A77B8}" type="datetimeFigureOut">
              <a:rPr lang="ru-RU" smtClean="0"/>
              <a:pPr/>
              <a:t>28.12.2013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DAB8-49D5-40D4-A8DB-5B550F4C0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87A1D-4C32-48F8-AF4E-19F6FA4A77B8}" type="datetimeFigureOut">
              <a:rPr lang="ru-RU" smtClean="0"/>
              <a:pPr/>
              <a:t>28.12.2013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DAB8-49D5-40D4-A8DB-5B550F4C0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87A1D-4C32-48F8-AF4E-19F6FA4A77B8}" type="datetimeFigureOut">
              <a:rPr lang="ru-RU" smtClean="0"/>
              <a:pPr/>
              <a:t>28.12.2013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DAB8-49D5-40D4-A8DB-5B550F4C0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87A1D-4C32-48F8-AF4E-19F6FA4A77B8}" type="datetimeFigureOut">
              <a:rPr lang="ru-RU" smtClean="0"/>
              <a:pPr/>
              <a:t>28.12.2013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CDAB8-49D5-40D4-A8DB-5B550F4C0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2"/>
            <a:ext cx="7772400" cy="27146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Урок математики во 2 классе</a:t>
            </a:r>
            <a:r>
              <a:rPr lang="ru-RU" b="1" dirty="0" smtClean="0">
                <a:latin typeface="Comic Sans MS" pitchFamily="66" charset="0"/>
              </a:rPr>
              <a:t/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b="1" dirty="0" smtClean="0">
                <a:latin typeface="Comic Sans MS" pitchFamily="66" charset="0"/>
              </a:rPr>
              <a:t/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Тема «Закрепление изученного. Решение задач»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786190"/>
            <a:ext cx="9144000" cy="307181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Шундулиди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А.А.</a:t>
            </a:r>
          </a:p>
          <a:p>
            <a:pPr algn="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учитель начальных классов,</a:t>
            </a:r>
          </a:p>
          <a:p>
            <a:pPr algn="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МБОУ «СОШ» № 77</a:t>
            </a:r>
          </a:p>
          <a:p>
            <a:pPr algn="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Г. Кемерово</a:t>
            </a:r>
          </a:p>
          <a:p>
            <a:pPr algn="r"/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2013-2014г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/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3357554" y="5929330"/>
            <a:ext cx="2214578" cy="928670"/>
          </a:xfrm>
        </p:spPr>
        <p:txBody>
          <a:bodyPr>
            <a:normAutofit fontScale="70000" lnSpcReduction="20000"/>
          </a:bodyPr>
          <a:lstStyle/>
          <a:p>
            <a:r>
              <a:rPr lang="ru-RU" sz="2600" b="1" dirty="0" smtClean="0">
                <a:latin typeface="Arial" pitchFamily="34" charset="0"/>
                <a:cs typeface="Arial" pitchFamily="34" charset="0"/>
              </a:rPr>
              <a:t>Хлеб - 3 кг</a:t>
            </a:r>
          </a:p>
          <a:p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Горох - 1 кг</a:t>
            </a:r>
          </a:p>
          <a:p>
            <a:r>
              <a:rPr lang="ru-RU" sz="2600" b="1" dirty="0" smtClean="0">
                <a:latin typeface="Arial" pitchFamily="34" charset="0"/>
                <a:cs typeface="Arial" pitchFamily="34" charset="0"/>
              </a:rPr>
              <a:t>Свёкла - ? кг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"/>
            <a:ext cx="8858312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авая фигурная скобка 11"/>
          <p:cNvSpPr/>
          <p:nvPr/>
        </p:nvSpPr>
        <p:spPr>
          <a:xfrm>
            <a:off x="4857752" y="6072206"/>
            <a:ext cx="214314" cy="28575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idx="1"/>
          </p:nvPr>
        </p:nvSpPr>
        <p:spPr/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357554" y="5715016"/>
            <a:ext cx="2286016" cy="114298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Фрукты – 1кг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Капуста – 2 кг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15436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авая фигурная скобка 7"/>
          <p:cNvSpPr/>
          <p:nvPr/>
        </p:nvSpPr>
        <p:spPr>
          <a:xfrm>
            <a:off x="5572132" y="5786454"/>
            <a:ext cx="84010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643570" y="6000768"/>
            <a:ext cx="13573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?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857884" y="6000768"/>
            <a:ext cx="4286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кг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7154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/>
              <a:t>      </a:t>
            </a:r>
            <a:endParaRPr lang="ru-RU" sz="96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7166"/>
            <a:ext cx="342902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 t="9817"/>
          <a:stretch>
            <a:fillRect/>
          </a:stretch>
        </p:blipFill>
        <p:spPr bwMode="auto">
          <a:xfrm>
            <a:off x="142844" y="3336997"/>
            <a:ext cx="3286148" cy="309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929058" y="1095830"/>
            <a:ext cx="42862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Окунь – 2кг.         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           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29058" y="4357694"/>
            <a:ext cx="50006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Хек - ?, на 2 кг  больше.      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C:\Users\Админ\Documents\Scanned Documents\Рисунок (11).jpg"/>
          <p:cNvPicPr/>
          <p:nvPr/>
        </p:nvPicPr>
        <p:blipFill>
          <a:blip r:embed="rId2"/>
          <a:srcRect r="41686" b="84340"/>
          <a:stretch>
            <a:fillRect/>
          </a:stretch>
        </p:blipFill>
        <p:spPr bwMode="auto">
          <a:xfrm>
            <a:off x="214282" y="214290"/>
            <a:ext cx="8643998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2357430"/>
            <a:ext cx="655737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latin typeface="Arial" pitchFamily="34" charset="0"/>
                <a:cs typeface="Arial" pitchFamily="34" charset="0"/>
              </a:rPr>
              <a:t>8, 10, 12… </a:t>
            </a:r>
            <a:endParaRPr lang="ru-RU" sz="6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357430"/>
            <a:ext cx="892971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latin typeface="Arial" pitchFamily="34" charset="0"/>
                <a:cs typeface="Arial" pitchFamily="34" charset="0"/>
              </a:rPr>
              <a:t>8, 10, 12, 14, 16,18,20 </a:t>
            </a:r>
            <a:endParaRPr lang="ru-RU" sz="6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C:\Users\Админ\Documents\Scanned Documents\Рисунок (14).jpg"/>
          <p:cNvPicPr>
            <a:picLocks noGrp="1"/>
          </p:cNvPicPr>
          <p:nvPr>
            <p:ph idx="1"/>
          </p:nvPr>
        </p:nvPicPr>
        <p:blipFill>
          <a:blip r:embed="rId2"/>
          <a:srcRect l="3549" r="28392" b="60641"/>
          <a:stretch>
            <a:fillRect/>
          </a:stretch>
        </p:blipFill>
        <p:spPr bwMode="auto">
          <a:xfrm>
            <a:off x="142844" y="714356"/>
            <a:ext cx="885831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57158" y="2031325"/>
            <a:ext cx="842968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54, 35, 88, 6, 91, 20</a:t>
            </a:r>
            <a:endParaRPr kumimoji="0" lang="ru-RU" sz="6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54-4=            30+20=     _*40=48 </a:t>
            </a:r>
          </a:p>
          <a:p>
            <a:pPr>
              <a:buNone/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54-50=          30+0=       _*60=6</a:t>
            </a:r>
          </a:p>
          <a:p>
            <a:pPr>
              <a:buNone/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80-24=          30-28=</a:t>
            </a:r>
          </a:p>
          <a:p>
            <a:endParaRPr lang="ru-RU" sz="48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000108"/>
            <a:ext cx="7758138" cy="51260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7100" b="1" dirty="0" smtClean="0">
                <a:latin typeface="Arial" pitchFamily="34" charset="0"/>
                <a:cs typeface="Arial" pitchFamily="34" charset="0"/>
              </a:rPr>
              <a:t>1дес7ед и 17ед</a:t>
            </a:r>
          </a:p>
          <a:p>
            <a:pPr>
              <a:buNone/>
            </a:pPr>
            <a:r>
              <a:rPr lang="ru-RU" sz="7100" b="1" dirty="0" smtClean="0">
                <a:latin typeface="Arial" pitchFamily="34" charset="0"/>
                <a:cs typeface="Arial" pitchFamily="34" charset="0"/>
              </a:rPr>
              <a:t>12мм и 2 см</a:t>
            </a:r>
          </a:p>
          <a:p>
            <a:pPr>
              <a:buNone/>
            </a:pPr>
            <a:r>
              <a:rPr lang="ru-RU" sz="7100" b="1" dirty="0" smtClean="0">
                <a:latin typeface="Arial" pitchFamily="34" charset="0"/>
                <a:cs typeface="Arial" pitchFamily="34" charset="0"/>
              </a:rPr>
              <a:t>1ч и 120 мин</a:t>
            </a:r>
          </a:p>
          <a:p>
            <a:pPr>
              <a:buNone/>
            </a:pPr>
            <a:r>
              <a:rPr lang="ru-RU" sz="7100" b="1" dirty="0" smtClean="0">
                <a:latin typeface="Arial" pitchFamily="34" charset="0"/>
                <a:cs typeface="Arial" pitchFamily="34" charset="0"/>
              </a:rPr>
              <a:t>9+6 и 6+9</a:t>
            </a:r>
          </a:p>
          <a:p>
            <a:endParaRPr lang="ru-RU" sz="6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Рисунок 14"/>
          <p:cNvSpPr>
            <a:spLocks noGrp="1"/>
          </p:cNvSpPr>
          <p:nvPr>
            <p:ph type="pic" idx="1"/>
          </p:nvPr>
        </p:nvSpPr>
        <p:spPr/>
      </p:sp>
      <p:sp>
        <p:nvSpPr>
          <p:cNvPr id="16" name="Текст 15"/>
          <p:cNvSpPr>
            <a:spLocks noGrp="1"/>
          </p:cNvSpPr>
          <p:nvPr>
            <p:ph type="body" sz="half" idx="2"/>
          </p:nvPr>
        </p:nvSpPr>
        <p:spPr>
          <a:xfrm>
            <a:off x="3571868" y="5500702"/>
            <a:ext cx="1857388" cy="1357298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    3 л</a:t>
            </a: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1 л              ? л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290"/>
            <a:ext cx="7715304" cy="5286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Прямая со стрелкой 20"/>
          <p:cNvCxnSpPr/>
          <p:nvPr/>
        </p:nvCxnSpPr>
        <p:spPr>
          <a:xfrm rot="5400000">
            <a:off x="3857620" y="5786454"/>
            <a:ext cx="357190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6200000" flipH="1">
            <a:off x="4429124" y="5786454"/>
            <a:ext cx="357190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119</Words>
  <Application>Microsoft Office PowerPoint</Application>
  <PresentationFormat>Экран (4:3)</PresentationFormat>
  <Paragraphs>31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Урок математики во 2 классе  Тема «Закрепление изученного. Решение задач»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    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22</cp:revision>
  <dcterms:created xsi:type="dcterms:W3CDTF">2013-12-09T07:44:02Z</dcterms:created>
  <dcterms:modified xsi:type="dcterms:W3CDTF">2013-12-28T04:29:57Z</dcterms:modified>
</cp:coreProperties>
</file>