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CC00"/>
    <a:srgbClr val="8000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9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2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32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6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0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84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7783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44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2292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2293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2294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9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2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5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368425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Одежда москвичей </a:t>
            </a:r>
            <a:br>
              <a:rPr lang="ru-RU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в </a:t>
            </a:r>
            <a:r>
              <a:rPr lang="en-US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XVI – XVII </a:t>
            </a:r>
            <a:r>
              <a:rPr lang="ru-RU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веках</a:t>
            </a:r>
          </a:p>
        </p:txBody>
      </p:sp>
      <p:pic>
        <p:nvPicPr>
          <p:cNvPr id="2053" name="Picture 5" descr="rac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276475"/>
            <a:ext cx="3743325" cy="39608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Головные уборы</a:t>
            </a:r>
          </a:p>
        </p:txBody>
      </p:sp>
      <p:pic>
        <p:nvPicPr>
          <p:cNvPr id="13318" name="Picture 6" descr=";lkj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844675"/>
            <a:ext cx="123825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iop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44675"/>
            <a:ext cx="114300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kklk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44675"/>
            <a:ext cx="1169988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mod74_1_9 (копия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13716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411413" y="3573463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  Чело (челка)</a:t>
            </a:r>
            <a:r>
              <a:rPr lang="ru-RU" sz="240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932363" y="36449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Венец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72225" y="3573463"/>
            <a:ext cx="194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Золотолочка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Кичка</a:t>
            </a:r>
          </a:p>
        </p:txBody>
      </p:sp>
      <p:pic>
        <p:nvPicPr>
          <p:cNvPr id="13330" name="Picture 18" descr="File0805 (копия) коп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08500"/>
            <a:ext cx="1512888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331913" y="5661025"/>
            <a:ext cx="1595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Повойник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795963" y="5734050"/>
            <a:ext cx="167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Кокошник</a:t>
            </a:r>
          </a:p>
        </p:txBody>
      </p:sp>
      <p:pic>
        <p:nvPicPr>
          <p:cNvPr id="13337" name="Picture 25" descr="kokoshnikioplechye-2 (копия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625"/>
            <a:ext cx="15128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708400" y="5661025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Сорока</a:t>
            </a:r>
          </a:p>
        </p:txBody>
      </p:sp>
      <p:pic>
        <p:nvPicPr>
          <p:cNvPr id="13342" name="Picture 30" descr="Соро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149725"/>
            <a:ext cx="13462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3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3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2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3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3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3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6" grpId="0"/>
      <p:bldP spid="13327" grpId="0"/>
      <p:bldP spid="13328" grpId="0"/>
      <p:bldP spid="13329" grpId="0"/>
      <p:bldP spid="13334" grpId="0"/>
      <p:bldP spid="13336" grpId="0"/>
      <p:bldP spid="133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Головные уборы</a:t>
            </a:r>
          </a:p>
        </p:txBody>
      </p:sp>
      <p:pic>
        <p:nvPicPr>
          <p:cNvPr id="14341" name="Picture 5" descr="02-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38313"/>
            <a:ext cx="2879725" cy="23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27-web (копия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1512888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33-web (копия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437063"/>
            <a:ext cx="2447925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File089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060575"/>
            <a:ext cx="11953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mod67_1_kkl;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292600"/>
            <a:ext cx="1512887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27088" y="3284538"/>
            <a:ext cx="123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 Тафья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948488" y="3213100"/>
            <a:ext cx="165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Мурмолка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132138" y="3933825"/>
            <a:ext cx="268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Шапка Мономаха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403350" y="5661025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Колпак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651500" y="5734050"/>
            <a:ext cx="267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Шапка горлатная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9" grpId="0"/>
      <p:bldP spid="14350" grpId="0"/>
      <p:bldP spid="14351" grpId="0"/>
      <p:bldP spid="14352" grpId="0"/>
      <p:bldP spid="143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Одежда</a:t>
            </a:r>
          </a:p>
        </p:txBody>
      </p:sp>
      <p:pic>
        <p:nvPicPr>
          <p:cNvPr id="15365" name="Picture 5" descr="rubaha8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0213"/>
            <a:ext cx="112395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Рубаха,Ожерелье,порты,онучи,лап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00213"/>
            <a:ext cx="101600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76375" y="3357563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Рубаха</a:t>
            </a:r>
          </a:p>
        </p:txBody>
      </p:sp>
      <p:pic>
        <p:nvPicPr>
          <p:cNvPr id="15368" name="Picture 8" descr="Азя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933825"/>
            <a:ext cx="86836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27088" y="5876925"/>
            <a:ext cx="90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Азям</a:t>
            </a:r>
          </a:p>
        </p:txBody>
      </p:sp>
      <p:pic>
        <p:nvPicPr>
          <p:cNvPr id="15370" name="Picture 10" descr="Армя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92600"/>
            <a:ext cx="1390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995738" y="58769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Армяк</a:t>
            </a:r>
          </a:p>
        </p:txBody>
      </p:sp>
      <p:pic>
        <p:nvPicPr>
          <p:cNvPr id="15372" name="Picture 12" descr="kstm16-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628775"/>
            <a:ext cx="122555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067175" y="3789363"/>
            <a:ext cx="132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Кафтан</a:t>
            </a:r>
          </a:p>
        </p:txBody>
      </p:sp>
      <p:pic>
        <p:nvPicPr>
          <p:cNvPr id="15374" name="Picture 14" descr="kstm14-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700213"/>
            <a:ext cx="2243138" cy="424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443663" y="5876925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Платно</a:t>
            </a:r>
          </a:p>
        </p:txBody>
      </p:sp>
      <p:pic>
        <p:nvPicPr>
          <p:cNvPr id="15376" name="Picture 16" descr="30-we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3860800"/>
            <a:ext cx="12747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051050" y="5876925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Охабень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  <p:bldP spid="15369" grpId="0"/>
      <p:bldP spid="15371" grpId="0"/>
      <p:bldP spid="15373" grpId="0"/>
      <p:bldP spid="15375" grpId="0"/>
      <p:bldP spid="153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Одежда</a:t>
            </a:r>
          </a:p>
        </p:txBody>
      </p:sp>
      <p:pic>
        <p:nvPicPr>
          <p:cNvPr id="16389" name="Picture 5" descr="1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14097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32-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10255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big_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00213"/>
            <a:ext cx="12128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big_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076700"/>
            <a:ext cx="12414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rac440 (копия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76700"/>
            <a:ext cx="13430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00113" y="3573463"/>
            <a:ext cx="122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Шубка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059113" y="5876925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Сарафан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187450" y="5876925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Шугай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700338" y="3429000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Распашница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076825" y="5876925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Шуба</a:t>
            </a:r>
          </a:p>
        </p:txBody>
      </p:sp>
      <p:pic>
        <p:nvPicPr>
          <p:cNvPr id="16400" name="Picture 16" descr="Понев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700213"/>
            <a:ext cx="12779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019925" y="34290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Понева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948488" y="587692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Летник</a:t>
            </a:r>
          </a:p>
        </p:txBody>
      </p:sp>
      <p:pic>
        <p:nvPicPr>
          <p:cNvPr id="16404" name="Picture 20" descr="mod67_1_4 (копия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28775"/>
            <a:ext cx="730250" cy="19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148263" y="342900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Ферязь</a:t>
            </a:r>
          </a:p>
        </p:txBody>
      </p:sp>
      <p:pic>
        <p:nvPicPr>
          <p:cNvPr id="16406" name="Picture 22" descr="mod67_1_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76700"/>
            <a:ext cx="949325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5" grpId="0"/>
      <p:bldP spid="16396" grpId="0"/>
      <p:bldP spid="16397" grpId="0"/>
      <p:bldP spid="16398" grpId="0"/>
      <p:bldP spid="16399" grpId="0"/>
      <p:bldP spid="16401" grpId="0"/>
      <p:bldP spid="16403" grpId="0"/>
      <p:bldP spid="164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Одежда</a:t>
            </a:r>
          </a:p>
        </p:txBody>
      </p:sp>
      <p:pic>
        <p:nvPicPr>
          <p:cNvPr id="17414" name="Picture 6" descr="mod64_1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05263"/>
            <a:ext cx="99218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59563" y="5876925"/>
            <a:ext cx="115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Запона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16013" y="5876925"/>
            <a:ext cx="154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Душегрея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708400" y="58769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 Телогрея</a:t>
            </a:r>
          </a:p>
        </p:txBody>
      </p:sp>
      <p:pic>
        <p:nvPicPr>
          <p:cNvPr id="17419" name="Picture 11" descr="Душегре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60800"/>
            <a:ext cx="1497013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Зипу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969963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651500" y="3429000"/>
            <a:ext cx="102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Зипун</a:t>
            </a:r>
          </a:p>
        </p:txBody>
      </p:sp>
      <p:pic>
        <p:nvPicPr>
          <p:cNvPr id="17422" name="Picture 14" descr="File08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357563"/>
            <a:ext cx="1036637" cy="253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3" name="Picture 15" descr="File08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00213"/>
            <a:ext cx="8413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411413" y="3141663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Кунтыш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16" grpId="0"/>
      <p:bldP spid="17418" grpId="0"/>
      <p:bldP spid="17421" grpId="0"/>
      <p:bldP spid="17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792163"/>
          </a:xfrm>
          <a:solidFill>
            <a:srgbClr val="FFCC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Обувь</a:t>
            </a:r>
          </a:p>
        </p:txBody>
      </p:sp>
      <p:pic>
        <p:nvPicPr>
          <p:cNvPr id="18437" name="Picture 5" descr="80f22a5cf0757a7c30ffdad64a728e91_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376488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Сапоги и башма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989138"/>
            <a:ext cx="15922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940425" y="5661025"/>
            <a:ext cx="262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Сапоги и башмак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51275" y="3716338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Лапти</a:t>
            </a:r>
          </a:p>
        </p:txBody>
      </p:sp>
      <p:pic>
        <p:nvPicPr>
          <p:cNvPr id="18441" name="Picture 9" descr="File08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16338"/>
            <a:ext cx="15113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47813" y="52292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6600"/>
                </a:solidFill>
              </a:rPr>
              <a:t>Чебот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</Template>
  <TotalTime>241</TotalTime>
  <Words>58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Monotype Corsiva</vt:lpstr>
      <vt:lpstr>Certificate</vt:lpstr>
      <vt:lpstr>Одежда москвичей   в XVI – XVII веках</vt:lpstr>
      <vt:lpstr>Головные уборы</vt:lpstr>
      <vt:lpstr>Головные уборы</vt:lpstr>
      <vt:lpstr>Одежда</vt:lpstr>
      <vt:lpstr>Одежда</vt:lpstr>
      <vt:lpstr>Одежда</vt:lpstr>
      <vt:lpstr>Обувь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 москвичей в XVI – XVII веках.</dc:title>
  <dc:creator>Александр</dc:creator>
  <cp:lastModifiedBy>Александр</cp:lastModifiedBy>
  <cp:revision>8</cp:revision>
  <dcterms:created xsi:type="dcterms:W3CDTF">2007-12-17T07:31:37Z</dcterms:created>
  <dcterms:modified xsi:type="dcterms:W3CDTF">2014-01-05T10:11:50Z</dcterms:modified>
</cp:coreProperties>
</file>