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3" autoAdjust="0"/>
    <p:restoredTop sz="94660"/>
  </p:normalViewPr>
  <p:slideViewPr>
    <p:cSldViewPr>
      <p:cViewPr varScale="1">
        <p:scale>
          <a:sx n="83" d="100"/>
          <a:sy n="83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B536-9730-475A-910F-D19BF62145F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0FCB3-7F2F-43CE-9DC9-5899E8F58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lips_2901104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Моя семья!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tulips_2901104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3681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Семья-это счастье, любовь и удача,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Семья-это летом поездки на дачу.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DSCN2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3633">
            <a:off x="165189" y="1498549"/>
            <a:ext cx="3600400" cy="27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0816">
            <a:off x="4882646" y="4005339"/>
            <a:ext cx="3920472" cy="2581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29999">
            <a:off x="5163827" y="1550353"/>
            <a:ext cx="3600400" cy="2378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0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077072"/>
            <a:ext cx="3888432" cy="2598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tulips_2901104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Семья-это праздник, семейные даты,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Подарки, покупки, приятные траты.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DSCN2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149080"/>
            <a:ext cx="4104456" cy="254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628800"/>
            <a:ext cx="3816424" cy="254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tulips_2901104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224136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7030A0"/>
                </a:solidFill>
              </a:rPr>
              <a:t>Рождение детей, первый шаг, первый лепет,</a:t>
            </a:r>
            <a:br>
              <a:rPr lang="ru-RU" sz="3500" b="1" dirty="0" smtClean="0">
                <a:solidFill>
                  <a:srgbClr val="7030A0"/>
                </a:solidFill>
              </a:rPr>
            </a:br>
            <a:r>
              <a:rPr lang="ru-RU" sz="3500" b="1" dirty="0" smtClean="0">
                <a:solidFill>
                  <a:srgbClr val="7030A0"/>
                </a:solidFill>
              </a:rPr>
              <a:t>Мечты о хорошем, волнение и трепет.</a:t>
            </a:r>
            <a:endParaRPr lang="ru-RU" sz="35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mg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3371840" cy="221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348880"/>
            <a:ext cx="2386576" cy="3555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077072"/>
            <a:ext cx="3623296" cy="2404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esktop\tulips_2901104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215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Семья-это труд, друг о друге забота,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Семья-это много домашней работы!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3191248" cy="211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1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628800"/>
            <a:ext cx="3024336" cy="226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221088"/>
            <a:ext cx="3496044" cy="231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0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293096"/>
            <a:ext cx="3312368" cy="2199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tulips_2901104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Семья-это важно!</a:t>
            </a:r>
            <a:endParaRPr lang="ru-RU" sz="72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DSCN3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96752"/>
            <a:ext cx="4135352" cy="2771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4104456" cy="2721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mg0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645024"/>
            <a:ext cx="4104456" cy="2735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esktop\tulips_2901104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Семья-это сложно!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img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255763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img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196752"/>
            <a:ext cx="2376288" cy="3558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DSCN25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492896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DSCN21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789040"/>
            <a:ext cx="370790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img0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149080"/>
            <a:ext cx="3784076" cy="2521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гей\Desktop\tulips_2901104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Но счастливо жить одному невозможно!!!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3717745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700808"/>
            <a:ext cx="3487578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DSCN29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077072"/>
            <a:ext cx="3672408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img0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7424" y="3140968"/>
            <a:ext cx="2386576" cy="34472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ulips_2901104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168352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Мы вас любим!!!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Моя семья!</vt:lpstr>
      <vt:lpstr>Семья-это счастье, любовь и удача, Семья-это летом поездки на дачу.</vt:lpstr>
      <vt:lpstr>Семья-это праздник, семейные даты, Подарки, покупки, приятные траты.</vt:lpstr>
      <vt:lpstr>Рождение детей, первый шаг, первый лепет, Мечты о хорошем, волнение и трепет.</vt:lpstr>
      <vt:lpstr>Семья-это труд, друг о друге забота, Семья-это много домашней работы!</vt:lpstr>
      <vt:lpstr>Семья-это важно!</vt:lpstr>
      <vt:lpstr>Семья-это сложно!</vt:lpstr>
      <vt:lpstr>Но счастливо жить одному невозможно!!!</vt:lpstr>
      <vt:lpstr>Мы вас любим!!!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семья!</dc:title>
  <dc:creator>Сергей</dc:creator>
  <cp:lastModifiedBy>Сергей</cp:lastModifiedBy>
  <cp:revision>15</cp:revision>
  <dcterms:created xsi:type="dcterms:W3CDTF">2012-04-02T15:59:13Z</dcterms:created>
  <dcterms:modified xsi:type="dcterms:W3CDTF">2012-04-03T17:29:58Z</dcterms:modified>
</cp:coreProperties>
</file>