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1" r:id="rId3"/>
    <p:sldId id="264" r:id="rId4"/>
    <p:sldId id="257" r:id="rId5"/>
    <p:sldId id="263" r:id="rId6"/>
    <p:sldId id="258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A32F6-EED3-4F28-9F49-5A20EE8850A0}" type="datetimeFigureOut">
              <a:rPr lang="ru-RU"/>
              <a:pPr>
                <a:defRPr/>
              </a:pPr>
              <a:t>26.02.2014</a:t>
            </a:fld>
            <a:endParaRPr lang="ru-RU" dirty="0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71313-7EB4-4F9A-9756-15AD835765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15AB9-4937-4F5B-A320-0A85BD053734}" type="datetimeFigureOut">
              <a:rPr lang="ru-RU"/>
              <a:pPr>
                <a:defRPr/>
              </a:pPr>
              <a:t>26.02.2014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9CED3-770D-41AC-B464-E35BFE3040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18F3-FD24-492B-8BBD-4B3E804B382D}" type="datetimeFigureOut">
              <a:rPr lang="ru-RU"/>
              <a:pPr>
                <a:defRPr/>
              </a:pPr>
              <a:t>26.02.2014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58531-7DBA-45A7-A761-8827EC20D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6E0E59C-F71D-4CB8-9DF4-C5C56BAF754E}" type="datetimeFigureOut">
              <a:rPr lang="ru-RU"/>
              <a:pPr>
                <a:defRPr/>
              </a:pPr>
              <a:t>26.02.2014</a:t>
            </a:fld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E78B441-2A05-4C64-879E-BCC357E133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60D03-A08C-45DE-9020-25614D33B076}" type="datetimeFigureOut">
              <a:rPr lang="ru-RU"/>
              <a:pPr>
                <a:defRPr/>
              </a:pPr>
              <a:t>26.02.2014</a:t>
            </a:fld>
            <a:endParaRPr lang="ru-RU" dirty="0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33E64-DA10-4CD2-899D-E7AF39A91B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30693-CD8F-4C98-9D68-B9B130180AB8}" type="datetimeFigureOut">
              <a:rPr lang="ru-RU"/>
              <a:pPr>
                <a:defRPr/>
              </a:pPr>
              <a:t>26.02.2014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9A70B-2733-463A-808B-444D1BFFCA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4B124-867E-45E7-880B-D542437026AE}" type="datetimeFigureOut">
              <a:rPr lang="ru-RU"/>
              <a:pPr>
                <a:defRPr/>
              </a:pPr>
              <a:t>26.02.2014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C3B4F-41B8-4DEC-AC76-678F60FA20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2709B3-7B4C-4A62-B1F9-AA2BD979C4D3}" type="datetimeFigureOut">
              <a:rPr lang="ru-RU"/>
              <a:pPr>
                <a:defRPr/>
              </a:pPr>
              <a:t>26.02.2014</a:t>
            </a:fld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C6002C-463E-496B-BE3E-2A6C1F9586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8DFD8-8F5C-4C14-98D2-CC2D023B12F7}" type="datetimeFigureOut">
              <a:rPr lang="ru-RU"/>
              <a:pPr>
                <a:defRPr/>
              </a:pPr>
              <a:t>26.02.2014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0AAD9-7A82-40AE-B00E-3B47F33089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A395C92-48B4-4192-872C-E52549C4A0C1}" type="datetimeFigureOut">
              <a:rPr lang="ru-RU"/>
              <a:pPr>
                <a:defRPr/>
              </a:pPr>
              <a:t>26.02.2014</a:t>
            </a:fld>
            <a:endParaRPr lang="ru-RU" dirty="0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DCA4A1-6D29-4ADF-860C-5973A45A74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9302651-AE44-42E4-BD09-C5F151DE0426}" type="datetimeFigureOut">
              <a:rPr lang="ru-RU"/>
              <a:pPr>
                <a:defRPr/>
              </a:pPr>
              <a:t>26.02.2014</a:t>
            </a:fld>
            <a:endParaRPr lang="ru-RU" dirty="0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55BA44E-9733-4D93-9499-B893E6EE73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9C17E11-59D1-413E-BF58-D85E96BB51D2}" type="datetimeFigureOut">
              <a:rPr lang="ru-RU"/>
              <a:pPr>
                <a:defRPr/>
              </a:pPr>
              <a:t>26.02.2014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49013A0-3305-4425-93B6-02EE7ED1B4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1" r:id="rId4"/>
    <p:sldLayoutId id="2147483792" r:id="rId5"/>
    <p:sldLayoutId id="2147483799" r:id="rId6"/>
    <p:sldLayoutId id="2147483793" r:id="rId7"/>
    <p:sldLayoutId id="2147483800" r:id="rId8"/>
    <p:sldLayoutId id="2147483801" r:id="rId9"/>
    <p:sldLayoutId id="2147483794" r:id="rId10"/>
    <p:sldLayoutId id="21474837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6FB833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C0E5A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3AABE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088" y="3141663"/>
            <a:ext cx="7772400" cy="14700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000" cap="none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Time for school</a:t>
            </a:r>
            <a:endParaRPr lang="ru-RU" sz="8000" cap="none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cap="none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Make up a cinquain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u="sng" dirty="0" smtClean="0"/>
              <a:t>Sightseeing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interesting, tiring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to watch, to listen to, to take photos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 love going sightseeing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Sightseeing develops cultural knowledge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sp>
        <p:nvSpPr>
          <p:cNvPr id="9220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u="sng" smtClean="0"/>
              <a:t>School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smtClean="0"/>
              <a:t>_________________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smtClean="0"/>
              <a:t>__________________________________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smtClean="0"/>
              <a:t>__________________________________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smtClean="0"/>
              <a:t>___________________________________________________</a:t>
            </a:r>
            <a:endParaRPr lang="ru-RU" smtClean="0"/>
          </a:p>
        </p:txBody>
      </p:sp>
      <p:sp>
        <p:nvSpPr>
          <p:cNvPr id="9221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algn="ctr" eaLnBrk="1" hangingPunct="1"/>
            <a:r>
              <a:rPr lang="en-US" smtClean="0"/>
              <a:t>Example:</a:t>
            </a:r>
            <a:endParaRPr lang="ru-RU" smtClean="0"/>
          </a:p>
        </p:txBody>
      </p:sp>
      <p:sp>
        <p:nvSpPr>
          <p:cNvPr id="9222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algn="ctr" eaLnBrk="1" hangingPunct="1"/>
            <a:r>
              <a:rPr lang="en-US" smtClean="0"/>
              <a:t>Your cinquain: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 txBox="1">
            <a:spLocks/>
          </p:cNvSpPr>
          <p:nvPr/>
        </p:nvSpPr>
        <p:spPr bwMode="auto">
          <a:xfrm>
            <a:off x="2700338" y="1196975"/>
            <a:ext cx="3657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</a:pPr>
            <a:endParaRPr lang="en-US" sz="2400">
              <a:latin typeface="Century Schoolbook" pitchFamily="18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US" sz="2400">
              <a:latin typeface="Century Schoolbook" pitchFamily="18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endParaRPr lang="en-US" sz="2400">
              <a:latin typeface="Century Schoolbook" pitchFamily="18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endParaRPr lang="ru-RU" sz="2400">
              <a:latin typeface="Century Schoolbook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268538" y="620713"/>
            <a:ext cx="6551612" cy="5761037"/>
          </a:xfrm>
          <a:prstGeom prst="rect">
            <a:avLst/>
          </a:prstGeom>
        </p:spPr>
        <p:txBody>
          <a:bodyPr/>
          <a:lstStyle/>
          <a:p>
            <a:pPr marL="457200" indent="-457200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New Vocabulary: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800" dirty="0">
                <a:latin typeface="+mn-lt"/>
              </a:rPr>
              <a:t>to pick up = to take quickly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800" dirty="0">
                <a:latin typeface="+mn-lt"/>
              </a:rPr>
              <a:t>to go mad = to get nervous, angry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800" dirty="0">
                <a:latin typeface="+mn-lt"/>
              </a:rPr>
              <a:t>to rush = to run as fast as one can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800" dirty="0">
                <a:latin typeface="+mn-lt"/>
              </a:rPr>
              <a:t>to go downstairs 	=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800" dirty="0">
                <a:latin typeface="+mn-lt"/>
              </a:rPr>
              <a:t>to go upstairs =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800" dirty="0">
                <a:latin typeface="+mn-lt"/>
              </a:rPr>
              <a:t>to lock </a:t>
            </a:r>
            <a:r>
              <a:rPr lang="en-US" sz="2800" dirty="0" err="1">
                <a:latin typeface="+mn-lt"/>
              </a:rPr>
              <a:t>smth</a:t>
            </a:r>
            <a:r>
              <a:rPr lang="en-US" sz="2800" dirty="0">
                <a:latin typeface="+mn-lt"/>
              </a:rPr>
              <a:t>. 		= 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800" dirty="0">
                <a:latin typeface="+mn-lt"/>
              </a:rPr>
              <a:t>to unlock </a:t>
            </a:r>
            <a:r>
              <a:rPr lang="en-US" sz="2800" dirty="0" err="1">
                <a:latin typeface="+mn-lt"/>
              </a:rPr>
              <a:t>smth</a:t>
            </a:r>
            <a:r>
              <a:rPr lang="en-US" sz="2800" dirty="0">
                <a:latin typeface="+mn-lt"/>
              </a:rPr>
              <a:t>. 	= 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defRPr/>
            </a:pPr>
            <a:endParaRPr lang="en-US" sz="2800" dirty="0">
              <a:latin typeface="+mn-lt"/>
            </a:endParaRP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800" dirty="0">
                <a:latin typeface="+mn-lt"/>
              </a:rPr>
              <a:t>a seatbelt = a belt in a car or a plane</a:t>
            </a:r>
            <a:endParaRPr lang="ru-RU" sz="2400" dirty="0">
              <a:latin typeface="+mn-lt"/>
            </a:endParaRPr>
          </a:p>
        </p:txBody>
      </p:sp>
      <p:pic>
        <p:nvPicPr>
          <p:cNvPr id="10244" name="Picture 2" descr="X:\Olya_Documents\Text Documents\преподавание\школа\5 класс\5 класс ОТКРЫТЫЙ УРОК\picture873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9563" y="3068638"/>
            <a:ext cx="7937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X:\Olya_Documents\Text Documents\преподавание\школа\5 класс\5 класс ОТКРЫТЫЙ УРОК\204020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3500438"/>
            <a:ext cx="725488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 descr="X:\Olya_Documents\Text Documents\преподавание\школа\5 класс\5 класс ОТКРЫТЫЙ УРОК\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8" y="3716338"/>
            <a:ext cx="27114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825" y="115888"/>
          <a:ext cx="7296472" cy="6624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6472"/>
              </a:tblGrid>
              <a:tr h="864096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84176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8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1196975"/>
            <a:ext cx="5526087" cy="9810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28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350" y="1052513"/>
            <a:ext cx="5607050" cy="7937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28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2138" y="333375"/>
            <a:ext cx="5629275" cy="7937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287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775" y="620713"/>
            <a:ext cx="5661025" cy="787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288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51050" y="2492375"/>
            <a:ext cx="5715000" cy="9969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289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63713" y="1773238"/>
            <a:ext cx="5627687" cy="62388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290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348038" y="2276475"/>
            <a:ext cx="5534025" cy="15573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idx="1"/>
          </p:nvPr>
        </p:nvSpPr>
        <p:spPr>
          <a:xfrm>
            <a:off x="900113" y="836613"/>
            <a:ext cx="3546475" cy="83661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-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5148263" y="5805488"/>
            <a:ext cx="3546475" cy="83661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-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5292725" y="333375"/>
            <a:ext cx="3546475" cy="8366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-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755650" y="2133600"/>
            <a:ext cx="3546475" cy="8366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-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5435600" y="1700213"/>
            <a:ext cx="3546475" cy="83661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-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539750" y="3213100"/>
            <a:ext cx="3546475" cy="8366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-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4859338" y="3213100"/>
            <a:ext cx="3548062" cy="8366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-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1042988" y="4365625"/>
            <a:ext cx="3546475" cy="8366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-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5364163" y="4292600"/>
            <a:ext cx="3546475" cy="8366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-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1258888" y="5661025"/>
            <a:ext cx="3548062" cy="8366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-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779838" y="115888"/>
          <a:ext cx="5112568" cy="6624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376264"/>
              </a:tblGrid>
              <a:tr h="2208245"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One day in the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morning…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082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ru-RU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</a:t>
                      </a:r>
                      <a:endParaRPr lang="ru-RU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082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ru-RU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</a:t>
                      </a:r>
                      <a:endParaRPr lang="ru-RU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3327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196975"/>
            <a:ext cx="15494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3141663"/>
            <a:ext cx="2947988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115888"/>
            <a:ext cx="3367088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3350" y="4365625"/>
            <a:ext cx="15621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750" y="2565400"/>
            <a:ext cx="2989263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260350"/>
            <a:ext cx="1895475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1484313"/>
            <a:ext cx="9445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88" y="2781300"/>
            <a:ext cx="187325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4076700"/>
            <a:ext cx="18732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188" y="5373688"/>
            <a:ext cx="936625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55875" y="188913"/>
            <a:ext cx="6099175" cy="648017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One day in the morning… ______________________________________________________________________________________________________________________________________________________________________________</a:t>
            </a:r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538" y="3644900"/>
            <a:ext cx="6172200" cy="2952750"/>
          </a:xfrm>
        </p:spPr>
        <p:txBody>
          <a:bodyPr/>
          <a:lstStyle/>
          <a:p>
            <a:pPr algn="ctr" eaLnBrk="1" hangingPunct="1"/>
            <a:r>
              <a:rPr lang="ru-RU" smtClean="0"/>
              <a:t>Презентация учителя английского языка</a:t>
            </a:r>
          </a:p>
          <a:p>
            <a:pPr algn="ctr" eaLnBrk="1" hangingPunct="1"/>
            <a:r>
              <a:rPr lang="ru-RU" smtClean="0"/>
              <a:t>ГБОУ г.Москва гимназия №1748 «Вертикаль» Пряженниковой Ольги Валентиновны</a:t>
            </a:r>
          </a:p>
          <a:p>
            <a:pPr algn="ctr" eaLnBrk="1" hangingPunct="1"/>
            <a:r>
              <a:rPr lang="ru-RU" smtClean="0"/>
              <a:t>В презентации использованы материалы учебника для 5 класса общеобразовательных учреждений </a:t>
            </a:r>
          </a:p>
          <a:p>
            <a:pPr algn="ctr" eaLnBrk="1" hangingPunct="1"/>
            <a:r>
              <a:rPr lang="ru-RU" smtClean="0"/>
              <a:t>«Английский с удовольствием / </a:t>
            </a:r>
            <a:r>
              <a:rPr lang="en-US" smtClean="0"/>
              <a:t>Enjoy English</a:t>
            </a:r>
            <a:r>
              <a:rPr lang="ru-RU" smtClean="0"/>
              <a:t>»</a:t>
            </a:r>
          </a:p>
          <a:p>
            <a:pPr algn="ctr" eaLnBrk="1" hangingPunct="1"/>
            <a:r>
              <a:rPr lang="ru-RU" smtClean="0"/>
              <a:t>М.З. Биболетова, Н.В. Добрынина, Н.Н. Трубанева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401</TotalTime>
  <Words>151</Words>
  <Application>Microsoft Office PowerPoint</Application>
  <PresentationFormat>Экран (4:3)</PresentationFormat>
  <Paragraphs>57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Century Schoolbook</vt:lpstr>
      <vt:lpstr>Wingdings</vt:lpstr>
      <vt:lpstr>Wingdings 2</vt:lpstr>
      <vt:lpstr>Calibri</vt:lpstr>
      <vt:lpstr>Comic Sans MS</vt:lpstr>
      <vt:lpstr>Times New Roman</vt:lpstr>
      <vt:lpstr>Эркер</vt:lpstr>
      <vt:lpstr>Time for school</vt:lpstr>
      <vt:lpstr>Make up a cinquain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for school</dc:title>
  <dc:creator>revaz</dc:creator>
  <cp:lastModifiedBy>re</cp:lastModifiedBy>
  <cp:revision>37</cp:revision>
  <dcterms:modified xsi:type="dcterms:W3CDTF">2014-02-26T19:04:02Z</dcterms:modified>
</cp:coreProperties>
</file>