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59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085E-CB6F-4A13-A35F-0EE9E45AF7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5706-600F-443E-8565-265E0AB5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43852" cy="165576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Зависимос</a:t>
            </a:r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>
                <a:solidFill>
                  <a:srgbClr val="FF0000"/>
                </a:solidFill>
              </a:rPr>
              <a:t>ь </a:t>
            </a:r>
            <a:r>
              <a:rPr lang="ru-RU" b="1" dirty="0" smtClean="0">
                <a:solidFill>
                  <a:srgbClr val="FF0000"/>
                </a:solidFill>
              </a:rPr>
              <a:t>между величинами сторон и углов треугольника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(задание ГИА № 12)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143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Учитель математики МБОУ СОШ № 15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Груздева Т.А.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80727627_titl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58016" y="192309"/>
            <a:ext cx="2071702" cy="23794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53"/>
            <a:ext cx="6429420" cy="428627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/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Физкультминутка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Каждое упражнение выполнять 6 раз.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85860"/>
            <a:ext cx="8786874" cy="5214974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70000"/>
              </a:lnSpc>
            </a:pPr>
            <a:endParaRPr lang="ru-RU" b="1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1. Движение глаз по горизонтальной линии вправо-влево.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2.  Движение глаз по вертикальной линии вверх-вниз.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3. Круговые движения открытыми глазами по часовой и против часовой стрелке.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4. Сведение глаз к переносице, затем смотреть в даль.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5.  Сведение глаз к кончику носа, затем смотреть в даль.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6. Сведение глаз ко лбу, затем смотреть в даль.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7.  Положить ладони на закрытые глаза, сделать резкий глубокий вдох через нос, затем выполняем медленный выдох через рот, через 20-30 секунд убираем ладони и открываем глаза. 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из модуля  «Реальная математика»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xs3qstsrc037EE9CAB2719A1E40BAF3CC3A451527_1_1361367499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1792711"/>
            <a:ext cx="2926499" cy="342223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Лестницу длиной 2 м прислонили к дереву. На какой высоте (в метрах) находится верхний её конец, если нижний конец отстоит от ствола дерева на 1,2 м?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15110" cy="17859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 И 2 ВАРИАНТ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(раздаточный материал № 2)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15 минут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Домашняя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Раздаточный материал № 3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00430" y="2857496"/>
            <a:ext cx="20955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Дорогу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осилит идущий!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292879257_1292857h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14546" y="1285860"/>
            <a:ext cx="4429156" cy="53578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Решить кроссворд: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1214422"/>
            <a:ext cx="4857784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1.  Сторона в прямоугольном треугольнике.  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Отно-шение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противолежащего катета к гипотенузе. 3.Сторона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прямоуголь-ном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треугольнике, лежащая против прямого угла. 4. Как называется сторона треугольника АВ к углу В?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вертикали: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1. Отношение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прилежа-щего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катета к гипотенузе. 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Отноше-ние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противолежащего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катета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приле-жащему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3. Как называется сторона треугольника АС к углу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857364"/>
            <a:ext cx="315552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ый треугольник 9"/>
          <p:cNvSpPr/>
          <p:nvPr/>
        </p:nvSpPr>
        <p:spPr>
          <a:xfrm>
            <a:off x="5857884" y="3571876"/>
            <a:ext cx="1428760" cy="4286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00694" y="3357562"/>
            <a:ext cx="3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37861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6000760" y="5857892"/>
            <a:ext cx="1428760" cy="4286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643570" y="564357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643570" y="60007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00958" y="600076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endCxn id="10" idx="2"/>
          </p:cNvCxnSpPr>
          <p:nvPr/>
        </p:nvCxnSpPr>
        <p:spPr>
          <a:xfrm rot="5400000">
            <a:off x="5644364" y="3786190"/>
            <a:ext cx="42783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4" idx="2"/>
            <a:endCxn id="14" idx="4"/>
          </p:cNvCxnSpPr>
          <p:nvPr/>
        </p:nvCxnSpPr>
        <p:spPr>
          <a:xfrm rot="16200000" flipH="1">
            <a:off x="6715140" y="5572140"/>
            <a:ext cx="1588" cy="14287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 на кроссворд: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71342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Теорема Пифагора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2844" y="0"/>
            <a:ext cx="1743931" cy="23265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500306"/>
            <a:ext cx="8572560" cy="42148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dirty="0" smtClean="0">
                <a:solidFill>
                  <a:srgbClr val="002060"/>
                </a:solidFill>
              </a:rPr>
              <a:t>Квадрат гипотенузы равен сумме квадратов катетов.</a:t>
            </a:r>
          </a:p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</a:rPr>
              <a:t>	</a:t>
            </a:r>
            <a:r>
              <a:rPr lang="ru-RU" sz="4800" b="1" dirty="0" smtClean="0">
                <a:solidFill>
                  <a:srgbClr val="002060"/>
                </a:solidFill>
              </a:rPr>
              <a:t>					</a:t>
            </a:r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r>
              <a:rPr lang="ru-RU" sz="4800" b="1" dirty="0" smtClean="0">
                <a:solidFill>
                  <a:srgbClr val="002060"/>
                </a:solidFill>
              </a:rPr>
              <a:t> – гипотенуза</a:t>
            </a:r>
          </a:p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</a:rPr>
              <a:t>	</a:t>
            </a:r>
            <a:r>
              <a:rPr lang="ru-RU" sz="4800" b="1" dirty="0" smtClean="0">
                <a:solidFill>
                  <a:srgbClr val="002060"/>
                </a:solidFill>
              </a:rPr>
              <a:t>					</a:t>
            </a:r>
            <a:r>
              <a:rPr lang="ru-RU" sz="4800" b="1" dirty="0" err="1" smtClean="0">
                <a:solidFill>
                  <a:srgbClr val="FF0000"/>
                </a:solidFill>
              </a:rPr>
              <a:t>а,в</a:t>
            </a:r>
            <a:r>
              <a:rPr lang="ru-RU" sz="4800" b="1" dirty="0" smtClean="0">
                <a:solidFill>
                  <a:srgbClr val="002060"/>
                </a:solidFill>
              </a:rPr>
              <a:t> – катеты</a:t>
            </a:r>
          </a:p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r>
              <a:rPr lang="ru-RU" sz="4800" b="1" baseline="30000" dirty="0" smtClean="0">
                <a:solidFill>
                  <a:srgbClr val="FF0000"/>
                </a:solidFill>
              </a:rPr>
              <a:t>2  </a:t>
            </a:r>
            <a:r>
              <a:rPr lang="ru-RU" sz="4800" b="1" dirty="0">
                <a:solidFill>
                  <a:srgbClr val="FF0000"/>
                </a:solidFill>
              </a:rPr>
              <a:t>= а</a:t>
            </a:r>
            <a:r>
              <a:rPr lang="ru-RU" sz="4800" b="1" baseline="30000" dirty="0">
                <a:solidFill>
                  <a:srgbClr val="FF0000"/>
                </a:solidFill>
              </a:rPr>
              <a:t>2</a:t>
            </a:r>
            <a:r>
              <a:rPr lang="ru-RU" sz="4800" b="1" dirty="0">
                <a:solidFill>
                  <a:srgbClr val="FF0000"/>
                </a:solidFill>
              </a:rPr>
              <a:t> + в</a:t>
            </a:r>
            <a:r>
              <a:rPr lang="ru-RU" sz="4800" b="1" baseline="30000" dirty="0">
                <a:solidFill>
                  <a:srgbClr val="FF0000"/>
                </a:solidFill>
              </a:rPr>
              <a:t>2</a:t>
            </a:r>
            <a:endParaRPr lang="ru-RU" sz="48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1785918" y="4500570"/>
            <a:ext cx="2143140" cy="142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728" y="4286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56435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4643446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4786322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5786454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из открытого банка заданий ГИА № 12</a:t>
            </a:r>
            <a:endParaRPr lang="ru-RU" dirty="0"/>
          </a:p>
        </p:txBody>
      </p:sp>
      <p:pic>
        <p:nvPicPr>
          <p:cNvPr id="5" name="Содержимое 4" descr="xs3qstsrc11D4DE7254758EBC4FADDF37D1F1A0FA_1_1364371887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357430"/>
            <a:ext cx="3071834" cy="2357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00200"/>
            <a:ext cx="447199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 треугольнике </a:t>
            </a:r>
            <a:r>
              <a:rPr lang="ru-RU" b="1" i="1" dirty="0" smtClean="0"/>
              <a:t>ABC</a:t>
            </a:r>
            <a:r>
              <a:rPr lang="ru-RU" b="1" dirty="0" smtClean="0"/>
              <a:t> угол </a:t>
            </a:r>
            <a:r>
              <a:rPr lang="ru-RU" b="1" i="1" dirty="0" smtClean="0"/>
              <a:t>C</a:t>
            </a: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прямой,  BC=6 , sinA=0,6</a:t>
            </a:r>
          </a:p>
          <a:p>
            <a:pPr>
              <a:buNone/>
            </a:pPr>
            <a:r>
              <a:rPr lang="ru-RU" b="1" dirty="0" smtClean="0"/>
              <a:t>Найдите </a:t>
            </a:r>
            <a:r>
              <a:rPr lang="ru-RU" b="1" i="1" dirty="0" smtClean="0"/>
              <a:t>AB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Решение:</a:t>
            </a:r>
            <a:r>
              <a:rPr lang="ru-RU" dirty="0" smtClean="0"/>
              <a:t> По определению синуса – </a:t>
            </a:r>
            <a:r>
              <a:rPr lang="en-US" dirty="0" smtClean="0"/>
              <a:t>sin A = BC/AB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=&gt; AB = BC/ sin A = 6/0.6 =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10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2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xs3qstsrc97B211EEDBF3B9EA4BC9B9639B2FCE28_1_1364376339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214554"/>
            <a:ext cx="3214710" cy="24288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485778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В треугольнике </a:t>
            </a:r>
            <a:r>
              <a:rPr lang="ru-RU" b="1" i="1" dirty="0" smtClean="0"/>
              <a:t>ABC</a:t>
            </a:r>
            <a:r>
              <a:rPr lang="ru-RU" b="1" i="1" dirty="0"/>
              <a:t> </a:t>
            </a:r>
            <a:r>
              <a:rPr lang="ru-RU" b="1" dirty="0" smtClean="0"/>
              <a:t>угол </a:t>
            </a:r>
            <a:r>
              <a:rPr lang="ru-RU" b="1" i="1" dirty="0" smtClean="0"/>
              <a:t>C</a:t>
            </a:r>
            <a:r>
              <a:rPr lang="ru-RU" b="1" dirty="0" smtClean="0"/>
              <a:t> прямой,  AC=6 , cosA=0,6 . Найдите </a:t>
            </a:r>
            <a:r>
              <a:rPr lang="ru-RU" b="1" i="1" dirty="0" smtClean="0"/>
              <a:t>AB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Решение:  </a:t>
            </a:r>
            <a:r>
              <a:rPr lang="ru-RU" dirty="0" smtClean="0"/>
              <a:t>По определению косинуса – со</a:t>
            </a:r>
            <a:r>
              <a:rPr lang="en-US" dirty="0" smtClean="0"/>
              <a:t>s A = AC/AB</a:t>
            </a:r>
          </a:p>
          <a:p>
            <a:pPr>
              <a:buNone/>
            </a:pPr>
            <a:r>
              <a:rPr lang="en-US" dirty="0" smtClean="0"/>
              <a:t>     =&gt; AB = AC/ </a:t>
            </a:r>
            <a:r>
              <a:rPr lang="ru-RU" dirty="0" smtClean="0"/>
              <a:t>со</a:t>
            </a:r>
            <a:r>
              <a:rPr lang="en-US" dirty="0" smtClean="0"/>
              <a:t>s A = 6/0.6 =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3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xs3qstsrc60DE1BCF49DB8E68405B3448E597D96F_1_1364373347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500306"/>
            <a:ext cx="2571768" cy="192882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600200"/>
            <a:ext cx="511493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В треугольнике </a:t>
            </a:r>
            <a:r>
              <a:rPr lang="ru-RU" b="1" i="1" dirty="0" smtClean="0"/>
              <a:t>ABC </a:t>
            </a:r>
          </a:p>
          <a:p>
            <a:pPr>
              <a:buNone/>
            </a:pPr>
            <a:r>
              <a:rPr lang="ru-RU" b="1" dirty="0" smtClean="0"/>
              <a:t>    угол </a:t>
            </a:r>
            <a:r>
              <a:rPr lang="ru-RU" b="1" i="1" dirty="0" smtClean="0"/>
              <a:t>C</a:t>
            </a:r>
            <a:r>
              <a:rPr lang="ru-RU" b="1" dirty="0" smtClean="0"/>
              <a:t> прямой,  AC=8, cosA=0,4 . Найдите </a:t>
            </a:r>
            <a:r>
              <a:rPr lang="ru-RU" b="1" i="1" dirty="0" smtClean="0"/>
              <a:t>AB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Решение:  По </a:t>
            </a:r>
            <a:r>
              <a:rPr lang="ru-RU" b="1" dirty="0" err="1" smtClean="0"/>
              <a:t>определе</a:t>
            </a:r>
            <a:r>
              <a:rPr lang="ru-RU" b="1" dirty="0" smtClean="0"/>
              <a:t>-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err="1" smtClean="0"/>
              <a:t>нию</a:t>
            </a:r>
            <a:r>
              <a:rPr lang="ru-RU" b="1" dirty="0" smtClean="0"/>
              <a:t> косинуса – со</a:t>
            </a:r>
            <a:r>
              <a:rPr lang="en-US" b="1" dirty="0" smtClean="0"/>
              <a:t>s</a:t>
            </a:r>
            <a:r>
              <a:rPr lang="ru-RU" b="1" dirty="0" smtClean="0"/>
              <a:t>А =АС/АВ=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=&gt; AB = AC</a:t>
            </a:r>
            <a:r>
              <a:rPr lang="ru-RU" b="1" dirty="0" smtClean="0"/>
              <a:t>/со</a:t>
            </a:r>
            <a:r>
              <a:rPr lang="en-US" b="1" dirty="0" smtClean="0"/>
              <a:t>s</a:t>
            </a:r>
            <a:r>
              <a:rPr lang="ru-RU" b="1" dirty="0" smtClean="0"/>
              <a:t>А = 8/0,8 = </a:t>
            </a:r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6500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8286808" cy="99695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тангенс угла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треугольника ABC , изображённого на рисунке.</a:t>
            </a:r>
          </a:p>
        </p:txBody>
      </p:sp>
      <p:pic>
        <p:nvPicPr>
          <p:cNvPr id="5" name="Содержимое 4" descr="xs3qstsrc0CD22DF4F38BB10742B4E09E494B4484_1_1362125956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2976" y="2857496"/>
            <a:ext cx="2428572" cy="1928826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000496" y="2643182"/>
            <a:ext cx="4857783" cy="2928957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ru-RU" sz="3600" dirty="0" smtClean="0"/>
          </a:p>
          <a:p>
            <a:r>
              <a:rPr lang="ru-RU" sz="3600" dirty="0" smtClean="0"/>
              <a:t>По определению тангенса:</a:t>
            </a:r>
          </a:p>
          <a:p>
            <a:pPr algn="ctr"/>
            <a:r>
              <a:rPr lang="en-US" sz="3600" dirty="0" err="1"/>
              <a:t>t</a:t>
            </a:r>
            <a:r>
              <a:rPr lang="en-US" sz="3600" dirty="0" err="1" smtClean="0"/>
              <a:t>g</a:t>
            </a:r>
            <a:r>
              <a:rPr lang="en-US" sz="3600" dirty="0" smtClean="0"/>
              <a:t> B =  </a:t>
            </a:r>
            <a:r>
              <a:rPr lang="ru-RU" sz="3600" dirty="0" smtClean="0"/>
              <a:t>АС/ВС</a:t>
            </a:r>
            <a:r>
              <a:rPr lang="en-US" sz="3600" dirty="0" smtClean="0"/>
              <a:t> </a:t>
            </a:r>
            <a:r>
              <a:rPr lang="ru-RU" sz="3600" dirty="0" smtClean="0"/>
              <a:t> </a:t>
            </a:r>
            <a:r>
              <a:rPr lang="ru-RU" sz="3600" dirty="0"/>
              <a:t>= </a:t>
            </a:r>
            <a:r>
              <a:rPr lang="ru-RU" sz="3600" dirty="0" smtClean="0"/>
              <a:t>7/2 </a:t>
            </a:r>
            <a:r>
              <a:rPr lang="ru-RU" sz="3600" dirty="0"/>
              <a:t>= </a:t>
            </a:r>
            <a:r>
              <a:rPr lang="ru-RU" sz="6000" dirty="0">
                <a:solidFill>
                  <a:srgbClr val="FF0000"/>
                </a:solidFill>
              </a:rPr>
              <a:t>3.5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072362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7554" y="1000108"/>
            <a:ext cx="5472122" cy="7143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Найти синус угла АОВ, изображенного на рисунке: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00430" y="2000240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2910" y="2643182"/>
            <a:ext cx="7286676" cy="392909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200" b="1" dirty="0" smtClean="0"/>
              <a:t>1</a:t>
            </a:r>
            <a:r>
              <a:rPr lang="ru-RU" sz="4200" b="1" dirty="0" smtClean="0"/>
              <a:t>. Построим треугольник так, чтобы катеты можно было посчитать ровно по клеткам</a:t>
            </a:r>
            <a:r>
              <a:rPr lang="ru-RU" sz="4200" dirty="0" smtClean="0"/>
              <a:t>.</a:t>
            </a:r>
            <a:endParaRPr lang="ru-RU" sz="4200" dirty="0"/>
          </a:p>
          <a:p>
            <a:pPr>
              <a:buNone/>
            </a:pPr>
            <a:r>
              <a:rPr lang="ru-RU" sz="4200" b="1" dirty="0" smtClean="0"/>
              <a:t>2. По определению синуса – </a:t>
            </a:r>
            <a:r>
              <a:rPr lang="en-US" sz="4200" b="1" dirty="0" smtClean="0"/>
              <a:t>sin AOB = DK/OD</a:t>
            </a:r>
          </a:p>
          <a:p>
            <a:pPr>
              <a:buNone/>
            </a:pPr>
            <a:r>
              <a:rPr lang="en-US" sz="4200" b="1" dirty="0" smtClean="0"/>
              <a:t>3</a:t>
            </a:r>
            <a:r>
              <a:rPr lang="ru-RU" sz="4200" b="1" dirty="0" smtClean="0"/>
              <a:t>. Найдем сторону О</a:t>
            </a:r>
            <a:r>
              <a:rPr lang="en-US" sz="4200" b="1" dirty="0" smtClean="0"/>
              <a:t>D</a:t>
            </a:r>
            <a:r>
              <a:rPr lang="ru-RU" sz="4200" b="1" dirty="0" smtClean="0"/>
              <a:t> по теореме Пифагора, которая в данном треугольника является гипотенузой :</a:t>
            </a:r>
          </a:p>
          <a:p>
            <a:pPr algn="ctr">
              <a:buNone/>
            </a:pPr>
            <a:r>
              <a:rPr lang="en-US" sz="4200" b="1" dirty="0"/>
              <a:t>OD</a:t>
            </a:r>
            <a:r>
              <a:rPr lang="en-US" sz="4200" b="1" baseline="30000" dirty="0"/>
              <a:t>2</a:t>
            </a:r>
            <a:r>
              <a:rPr lang="en-US" sz="4200" b="1" dirty="0"/>
              <a:t> = OK</a:t>
            </a:r>
            <a:r>
              <a:rPr lang="en-US" sz="4200" b="1" baseline="30000" dirty="0"/>
              <a:t>2</a:t>
            </a:r>
            <a:r>
              <a:rPr lang="en-US" sz="4200" b="1" dirty="0"/>
              <a:t> + </a:t>
            </a:r>
            <a:r>
              <a:rPr lang="en-US" sz="4200" b="1" dirty="0" smtClean="0"/>
              <a:t>DK</a:t>
            </a:r>
            <a:r>
              <a:rPr lang="en-US" sz="4200" b="1" baseline="30000" dirty="0" smtClean="0"/>
              <a:t>2</a:t>
            </a:r>
            <a:endParaRPr lang="ru-RU" sz="4200" b="1" baseline="30000" dirty="0" smtClean="0"/>
          </a:p>
          <a:p>
            <a:pPr algn="ctr">
              <a:buNone/>
            </a:pPr>
            <a:r>
              <a:rPr lang="en-US" sz="4200" b="1" dirty="0"/>
              <a:t>OD</a:t>
            </a:r>
            <a:r>
              <a:rPr lang="en-US" sz="4200" b="1" baseline="30000" dirty="0"/>
              <a:t>2</a:t>
            </a:r>
            <a:r>
              <a:rPr lang="en-US" sz="4200" b="1" dirty="0"/>
              <a:t> = 4</a:t>
            </a:r>
            <a:r>
              <a:rPr lang="en-US" sz="4200" b="1" baseline="30000" dirty="0"/>
              <a:t>2</a:t>
            </a:r>
            <a:r>
              <a:rPr lang="en-US" sz="4200" b="1" dirty="0"/>
              <a:t> + </a:t>
            </a:r>
            <a:r>
              <a:rPr lang="en-US" sz="4200" b="1" dirty="0" smtClean="0"/>
              <a:t>3</a:t>
            </a:r>
            <a:r>
              <a:rPr lang="en-US" sz="4200" b="1" baseline="30000" dirty="0" smtClean="0"/>
              <a:t>2</a:t>
            </a:r>
            <a:endParaRPr lang="ru-RU" sz="4200" b="1" baseline="30000" dirty="0" smtClean="0"/>
          </a:p>
          <a:p>
            <a:pPr algn="ctr">
              <a:buNone/>
            </a:pPr>
            <a:r>
              <a:rPr lang="en-US" sz="4200" b="1" dirty="0" smtClean="0"/>
              <a:t>OD</a:t>
            </a:r>
            <a:r>
              <a:rPr lang="en-US" sz="4200" b="1" baseline="30000" dirty="0" smtClean="0"/>
              <a:t>2</a:t>
            </a:r>
            <a:r>
              <a:rPr lang="en-US" sz="4200" b="1" dirty="0" smtClean="0"/>
              <a:t> =</a:t>
            </a:r>
            <a:r>
              <a:rPr lang="ru-RU" sz="4200" b="1" dirty="0" smtClean="0"/>
              <a:t> 25</a:t>
            </a:r>
          </a:p>
          <a:p>
            <a:pPr algn="ctr">
              <a:buNone/>
            </a:pPr>
            <a:r>
              <a:rPr lang="en-US" sz="4200" b="1" dirty="0" smtClean="0"/>
              <a:t>OD</a:t>
            </a:r>
            <a:r>
              <a:rPr lang="ru-RU" sz="4200" b="1" baseline="30000" dirty="0"/>
              <a:t> </a:t>
            </a:r>
            <a:r>
              <a:rPr lang="en-US" sz="4200" b="1" dirty="0" smtClean="0"/>
              <a:t>=</a:t>
            </a:r>
            <a:r>
              <a:rPr lang="ru-RU" sz="4200" b="1" dirty="0" smtClean="0"/>
              <a:t> 5</a:t>
            </a:r>
          </a:p>
          <a:p>
            <a:pPr algn="ctr">
              <a:buNone/>
            </a:pPr>
            <a:r>
              <a:rPr lang="ru-RU" sz="3200" b="1" dirty="0" smtClean="0"/>
              <a:t>4.  </a:t>
            </a:r>
            <a:r>
              <a:rPr lang="en-US" sz="3200" b="1" dirty="0" smtClean="0"/>
              <a:t>sin AOB = DK/OD</a:t>
            </a:r>
            <a:r>
              <a:rPr lang="ru-RU" sz="3200" b="1" dirty="0" smtClean="0"/>
              <a:t> = 3/5 =</a:t>
            </a:r>
            <a:r>
              <a:rPr lang="ru-RU" sz="12600" b="1" dirty="0" smtClean="0">
                <a:solidFill>
                  <a:srgbClr val="FF0000"/>
                </a:solidFill>
              </a:rPr>
              <a:t>                      0,6</a:t>
            </a:r>
          </a:p>
          <a:p>
            <a:pPr algn="ctr">
              <a:buNone/>
            </a:pPr>
            <a:endParaRPr lang="ru-RU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ru-RU" b="1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29908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44" y="17144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6429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57422" y="19288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78579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19288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319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Зависимость между величинами сторон и углов треугольника (задание ГИА № 12)</vt:lpstr>
      <vt:lpstr>Решить кроссворд:</vt:lpstr>
      <vt:lpstr>Ответы на кроссворд: </vt:lpstr>
      <vt:lpstr>Теорема Пифагора</vt:lpstr>
      <vt:lpstr>Задачи из открытого банка заданий ГИА № 12</vt:lpstr>
      <vt:lpstr>Задача 2</vt:lpstr>
      <vt:lpstr>Задача 3</vt:lpstr>
      <vt:lpstr>Задача 4</vt:lpstr>
      <vt:lpstr>Задача 5</vt:lpstr>
      <vt:lpstr>   Физкультминутка Каждое упражнение выполнять 6 раз.   </vt:lpstr>
      <vt:lpstr>Задача из модуля  «Реальная математика»</vt:lpstr>
      <vt:lpstr>САМОСТОЯТЕЛЬНАЯ РАБОТА</vt:lpstr>
      <vt:lpstr>Домашняя работа</vt:lpstr>
      <vt:lpstr>Дорогу осилит идущий!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сторонами и углами прямоугольного треугольника (задание ГИА № 12)</dc:title>
  <dc:creator>Александр</dc:creator>
  <cp:lastModifiedBy>Tata</cp:lastModifiedBy>
  <cp:revision>26</cp:revision>
  <dcterms:created xsi:type="dcterms:W3CDTF">2013-12-02T09:47:15Z</dcterms:created>
  <dcterms:modified xsi:type="dcterms:W3CDTF">2014-03-05T18:17:00Z</dcterms:modified>
</cp:coreProperties>
</file>