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3" r:id="rId4"/>
    <p:sldId id="257" r:id="rId5"/>
    <p:sldId id="256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1643042" y="3573463"/>
            <a:ext cx="573724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«Хвойные деревья»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63713" y="5084763"/>
            <a:ext cx="55451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3399"/>
                </a:solidFill>
              </a:rPr>
              <a:t>Учитель начальных классов</a:t>
            </a:r>
            <a:endParaRPr lang="ru-RU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3399"/>
                </a:solidFill>
              </a:rPr>
              <a:t> </a:t>
            </a:r>
            <a:r>
              <a:rPr lang="ru-RU" b="1" dirty="0" smtClean="0">
                <a:solidFill>
                  <a:srgbClr val="003399"/>
                </a:solidFill>
              </a:rPr>
              <a:t>МБОУ </a:t>
            </a:r>
            <a:r>
              <a:rPr lang="ru-RU" b="1" dirty="0" err="1" smtClean="0">
                <a:solidFill>
                  <a:srgbClr val="003399"/>
                </a:solidFill>
              </a:rPr>
              <a:t>Верхнедонской</a:t>
            </a:r>
            <a:r>
              <a:rPr lang="ru-RU" b="1" dirty="0" smtClean="0">
                <a:solidFill>
                  <a:srgbClr val="003399"/>
                </a:solidFill>
              </a:rPr>
              <a:t> гимназии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3399"/>
                </a:solidFill>
              </a:rPr>
              <a:t>Бовина Людмила Ивановна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0004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Окружающий мир. 1 класс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128588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71480"/>
            <a:ext cx="1470769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http://naulib.ru/sale/picture-6705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1214422"/>
            <a:ext cx="1595815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2428892" cy="235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71472" y="2071678"/>
            <a:ext cx="2164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ромашка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0"/>
            <a:ext cx="202054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786182" y="2143116"/>
            <a:ext cx="1439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белка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0"/>
            <a:ext cx="1857388" cy="244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215074" y="2214554"/>
            <a:ext cx="1428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ель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/>
          <a:srcRect t="28846" b="15385"/>
          <a:stretch>
            <a:fillRect/>
          </a:stretch>
        </p:blipFill>
        <p:spPr bwMode="auto">
          <a:xfrm>
            <a:off x="571472" y="3000371"/>
            <a:ext cx="2286016" cy="254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14348" y="5357826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берёза</a:t>
            </a:r>
            <a:endParaRPr lang="ru-RU" sz="4000" dirty="0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/>
          <a:srcRect l="7352" t="19512" r="15447" b="12195"/>
          <a:stretch>
            <a:fillRect/>
          </a:stretch>
        </p:blipFill>
        <p:spPr bwMode="auto">
          <a:xfrm>
            <a:off x="3714744" y="3286124"/>
            <a:ext cx="150019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428992" y="542926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липа</a:t>
            </a:r>
            <a:endParaRPr lang="ru-RU" sz="4000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/>
          <a:srcRect t="16593" r="13265" b="10398"/>
          <a:stretch>
            <a:fillRect/>
          </a:stretch>
        </p:blipFill>
        <p:spPr bwMode="auto">
          <a:xfrm>
            <a:off x="6072198" y="3143248"/>
            <a:ext cx="160086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215074" y="564357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тополь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7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20288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295275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85786" y="5143512"/>
            <a:ext cx="285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ель</a:t>
            </a:r>
            <a:endParaRPr lang="ru-RU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5143512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сосна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7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Хвоя</a:t>
            </a:r>
            <a:r>
              <a:rPr lang="ru-RU" sz="7200" dirty="0" smtClean="0"/>
              <a:t> – узкий, в виде иглы, </a:t>
            </a:r>
            <a:r>
              <a:rPr lang="ru-RU" sz="7200" dirty="0" smtClean="0">
                <a:solidFill>
                  <a:srgbClr val="FF0000"/>
                </a:solidFill>
              </a:rPr>
              <a:t>лист</a:t>
            </a:r>
            <a:r>
              <a:rPr lang="ru-RU" sz="7200" dirty="0" smtClean="0"/>
              <a:t> некоторых пород деревьев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371475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сосна</a:t>
            </a:r>
            <a:endParaRPr lang="ru-RU" dirty="0"/>
          </a:p>
        </p:txBody>
      </p:sp>
      <p:pic>
        <p:nvPicPr>
          <p:cNvPr id="1028" name="Picture 4" descr="текст при наведении"/>
          <p:cNvPicPr>
            <a:picLocks noChangeAspect="1" noChangeArrowheads="1"/>
          </p:cNvPicPr>
          <p:nvPr/>
        </p:nvPicPr>
        <p:blipFill>
          <a:blip r:embed="rId2"/>
          <a:srcRect l="21624" r="21471"/>
          <a:stretch>
            <a:fillRect/>
          </a:stretch>
        </p:blipFill>
        <p:spPr bwMode="auto">
          <a:xfrm>
            <a:off x="214282" y="214291"/>
            <a:ext cx="2548792" cy="3357586"/>
          </a:xfrm>
          <a:prstGeom prst="rect">
            <a:avLst/>
          </a:prstGeom>
          <a:noFill/>
        </p:spPr>
      </p:pic>
      <p:pic>
        <p:nvPicPr>
          <p:cNvPr id="1030" name="Picture 6" descr="текст при наведен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85728"/>
            <a:ext cx="4762500" cy="3171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364331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ель</a:t>
            </a:r>
            <a:endParaRPr lang="ru-RU" dirty="0"/>
          </a:p>
        </p:txBody>
      </p:sp>
      <p:pic>
        <p:nvPicPr>
          <p:cNvPr id="1032" name="Picture 8" descr="текст при наведен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1942"/>
            <a:ext cx="2833674" cy="21252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642939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кедр</a:t>
            </a:r>
            <a:endParaRPr lang="ru-RU" dirty="0"/>
          </a:p>
        </p:txBody>
      </p:sp>
      <p:pic>
        <p:nvPicPr>
          <p:cNvPr id="1034" name="Picture 10" descr="текст при наведе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3786190"/>
            <a:ext cx="3428992" cy="257174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357686" y="657227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туя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785786" y="2000240"/>
            <a:ext cx="121444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>
            <a:lum contrast="12000"/>
          </a:blip>
          <a:srcRect b="3690"/>
          <a:stretch>
            <a:fillRect/>
          </a:stretch>
        </p:blipFill>
        <p:spPr bwMode="auto">
          <a:xfrm>
            <a:off x="6643702" y="2428868"/>
            <a:ext cx="12477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 t="28205" b="11111"/>
          <a:stretch>
            <a:fillRect/>
          </a:stretch>
        </p:blipFill>
        <p:spPr bwMode="auto">
          <a:xfrm>
            <a:off x="2928926" y="2285992"/>
            <a:ext cx="685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5"/>
          <a:srcRect t="21367" b="10256"/>
          <a:stretch>
            <a:fillRect/>
          </a:stretch>
        </p:blipFill>
        <p:spPr bwMode="auto">
          <a:xfrm>
            <a:off x="4572000" y="2214554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6"/>
          <a:srcRect t="31132"/>
          <a:stretch>
            <a:fillRect/>
          </a:stretch>
        </p:blipFill>
        <p:spPr bwMode="auto">
          <a:xfrm>
            <a:off x="3643306" y="3286124"/>
            <a:ext cx="12345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7"/>
          <a:srcRect t="13913" b="6957"/>
          <a:stretch>
            <a:fillRect/>
          </a:stretch>
        </p:blipFill>
        <p:spPr bwMode="auto">
          <a:xfrm>
            <a:off x="3857620" y="4143380"/>
            <a:ext cx="800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472" y="1142985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сосна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1142984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ель</a:t>
            </a:r>
            <a:endParaRPr lang="ru-RU" sz="48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857356" y="2643182"/>
            <a:ext cx="142876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43504" y="2643182"/>
            <a:ext cx="1928826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000496" y="3643314"/>
            <a:ext cx="2786082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2000232" y="3429000"/>
            <a:ext cx="2071702" cy="1071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5011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1) К каким видам деревьев относятся ель и сосна?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643182"/>
            <a:ext cx="81439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2) У сосны и ели листья – это …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714884"/>
            <a:ext cx="80010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3) Узнай дерево по описанию. </a:t>
            </a:r>
            <a:endParaRPr lang="ru-RU" sz="2800" dirty="0" smtClean="0"/>
          </a:p>
          <a:p>
            <a:r>
              <a:rPr lang="ru-RU" sz="2400" dirty="0" smtClean="0"/>
              <a:t>Дерево невысокое, ветки расположены по всему стволу. Иголки  </a:t>
            </a:r>
            <a:r>
              <a:rPr lang="ru-RU" sz="2400" b="1" i="1" dirty="0" smtClean="0"/>
              <a:t>маленькие, а шишки большие, овальной формы. </a:t>
            </a:r>
            <a:endParaRPr lang="ru-RU" sz="2400" dirty="0" smtClean="0"/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78592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а) разные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178592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б) лиственные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в) хвойные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3500438"/>
            <a:ext cx="23574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а) иголка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6072207"/>
            <a:ext cx="29289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а) сосна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3500438"/>
            <a:ext cx="22145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б) хвоинка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6072206"/>
            <a:ext cx="16430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б) ель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3500438"/>
            <a:ext cx="26432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в) колючка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18" y="6072206"/>
            <a:ext cx="28575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в) берёза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119</Words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43</cp:revision>
  <dcterms:created xsi:type="dcterms:W3CDTF">2013-11-24T11:02:55Z</dcterms:created>
  <dcterms:modified xsi:type="dcterms:W3CDTF">2014-01-08T18:02:30Z</dcterms:modified>
</cp:coreProperties>
</file>