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6" r:id="rId20"/>
    <p:sldId id="277" r:id="rId21"/>
    <p:sldId id="274" r:id="rId22"/>
    <p:sldId id="27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60" autoAdjust="0"/>
  </p:normalViewPr>
  <p:slideViewPr>
    <p:cSldViewPr>
      <p:cViewPr varScale="1">
        <p:scale>
          <a:sx n="81" d="100"/>
          <a:sy n="81" d="100"/>
        </p:scale>
        <p:origin x="-82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656" y="-6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F83A3D-8C43-4195-A29A-29432EDDF28D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97D044-9A04-4874-BFAD-3245562EA02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1CE394D-D342-46C4-BA0B-397F4F72DA26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95492D3-6236-48BF-B436-D6CD192AA3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E394D-D342-46C4-BA0B-397F4F72DA26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92D3-6236-48BF-B436-D6CD192AA3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E394D-D342-46C4-BA0B-397F4F72DA26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92D3-6236-48BF-B436-D6CD192AA3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E394D-D342-46C4-BA0B-397F4F72DA26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92D3-6236-48BF-B436-D6CD192AA3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E394D-D342-46C4-BA0B-397F4F72DA26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92D3-6236-48BF-B436-D6CD192AA3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E394D-D342-46C4-BA0B-397F4F72DA26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92D3-6236-48BF-B436-D6CD192AA3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1CE394D-D342-46C4-BA0B-397F4F72DA26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95492D3-6236-48BF-B436-D6CD192AA3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1CE394D-D342-46C4-BA0B-397F4F72DA26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95492D3-6236-48BF-B436-D6CD192AA3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E394D-D342-46C4-BA0B-397F4F72DA26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92D3-6236-48BF-B436-D6CD192AA3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E394D-D342-46C4-BA0B-397F4F72DA26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92D3-6236-48BF-B436-D6CD192AA3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E394D-D342-46C4-BA0B-397F4F72DA26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92D3-6236-48BF-B436-D6CD192AA3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1CE394D-D342-46C4-BA0B-397F4F72DA26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95492D3-6236-48BF-B436-D6CD192AA3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1728192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Урок  русского языка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 класс (Школа 2100)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293096"/>
            <a:ext cx="6400800" cy="1320552"/>
          </a:xfrm>
        </p:spPr>
        <p:txBody>
          <a:bodyPr>
            <a:noAutofit/>
          </a:bodyPr>
          <a:lstStyle/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Составитель 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Жигало Нина Васильевна,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учитель начальных классов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Правила работы в группах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Формируемые универсальные учебные действия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Коммуникативные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УУД </a:t>
            </a: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учимся слушать других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У: Сформулируйте правила работы в группе.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Каждый высказывает своё мнение.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Каждый выслушивает мнение своего товарища.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Каждый имеет право защищать свой выбор.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Придя к общему мнению, умейте его доказать.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Умей не только слушать, но и слышать.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Этап 5. Самостоятельная работа.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Формируемые универсальные учебные действия</a:t>
            </a:r>
          </a:p>
          <a:p>
            <a:pPr>
              <a:buNone/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Познавательные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УУД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Учимся применять знания на практике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(Каждый ученик получает карточку с заданиями, одинаковую для всех. Делает свой выбор)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Этап 6.Работа в группах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Формируемые универсальные учебные действия</a:t>
            </a:r>
          </a:p>
          <a:p>
            <a:pPr>
              <a:buNone/>
            </a:pP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Коммуникативные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УУД: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учимся слушать других, высказывать и отстаивать своё мнение, принимать другую точку зрения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(Обсуждение заданий в группах, выбор правильного ответа)</a:t>
            </a: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Этап 7. Физкультурная минутка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Технология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здоровьесбережения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«Прогулка» по тропе здоровья.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Прыжки по «кочкам».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Прыжки «Классики»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следам Невидимки (ходьба по следам от ступней ног)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Дотянись до солнышка (на стене отпечатки ладоней)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Этап 8. Актуализация знаний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Формируемые универсальные учебные действия</a:t>
            </a:r>
          </a:p>
          <a:p>
            <a:pPr>
              <a:buNone/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Познавательные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УУД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учимся применять знания на практике;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учимся анализировать, сравнивать, строить рассуждения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Актуализация знаний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У: Переходим к обсуждению задания №1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(Высказываются все группы. Выбор группы фиксируется на экране)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У: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-Внимательно ли слушали товарища?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Как шло обсуждение?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Какие возникли трудности при обсуждении вопроса? Почему?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Что получилось удачно?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-Если нет, то,  что надо сделать, чтобы работа была успешной?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Этап 9. Экспертная оценка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Формируемые универсальные учебные действия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Регулятивные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УУД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учимся определять степень успешности своей работы в соответствии с образцом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У: Правильный выбор фиксируется на экране.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(Обсуждение заданий №№ 2-8 проходит по выше указанному плану)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Этап 10. Оценивание образовательных результатов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Технология оценивания образовательных результатов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Формируемые универсальные учебные действия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Регулятивные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УУД: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учимся определять степень успешности своей работы в соответствии с образцом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19256" cy="14401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  </a:t>
            </a:r>
            <a:br>
              <a:rPr lang="ru-RU" sz="4000" dirty="0" smtClean="0"/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Оценивание образовательных результатов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У: Оцените результат своей деятельности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1-я группа. На уроке мы отрабатывали умения выделять окончание и основу. Это базовый уровень успешности. Но мы действовали в необычной ситуации, поэтому за самостоятельное безошибочное выполнение заданий ставим себе оценку «5 – отлично».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2-я группа. Наша группа все задания выполнила самостоятельно, но входе работы допустила две ошибки, ставим оценку «4 – хорошо»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Этап11. Итог урока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Формируемые универсальные учебные действия</a:t>
            </a:r>
          </a:p>
          <a:p>
            <a:pPr>
              <a:buNone/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Личностные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результаты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(нравственно-этические ценности): дружба, взаимопомощь,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взаимоподдержка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Познавательные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УУД: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учимся анализировать, сравнивать, строить рассуждения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Тема урока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Развитие умения находить в слове окончание и основу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Тип урока: Урок-тренинг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Эпиграф «Дружно – не грузно»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Итог урока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У: Обращаемся к эпиграфу «Дружно – не грузно».  Каков смысл этой поговорки?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Д: Любое дело по плечу, если выполнять его дружно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У: Как этот эпиграф применить к теме нашего урока?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Д: Задания были разные: и лёгкие, и трудные. Если кто-то не знал ответ на какой-то вопрос, на помощь ему приходили товарищи. Вместе мы смогли справиться с заданиями.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У: Ребята, вы совершенно правы.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Поступайте так всегда и во всём.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224136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Этап 12. Домашнее задание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Выполнить упр. 191, 192, составить и записать слова к схемам [3]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Литература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1. Образовательная система «Школа 2100».Федеральный государственный образовательный стандарт. Примерная основная образовательная программа  [Текст]:. В 2 –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книгах. Книга 2. / Под науч.ред.Д.И.Фельдштейна.-Изд.2-е,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испр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.- М.: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Баласс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2011. – 416 с. - ISBN 978‑5‑85939‑854‑6.</a:t>
            </a:r>
          </a:p>
          <a:p>
            <a:pPr lvl="0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2. Образовательная система «Школа 2100».Сборник программ.  [Текст]: / Под науч.ред.Д.И.Фельдштейна.-Изд.2-е,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испр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.- М.: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Баласс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2008. – 336 с. - ISBN 978‑5‑85939‑702‑0.</a:t>
            </a:r>
          </a:p>
          <a:p>
            <a:pPr lvl="0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3. Русский язык. 3 класс,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Р.Н.Бунеев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Е.В.Бунеева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М: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Баласс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2005.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29614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Формируемые предметные результаты</a:t>
            </a:r>
            <a:r>
              <a:rPr lang="ru-RU" sz="3600" dirty="0" smtClean="0"/>
              <a:t>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0572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Научатся находить в слове окончание и основу. (Базовый уровень) 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Этап 1. Организационный момент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Формируемые универсальные учебные действия</a:t>
            </a:r>
          </a:p>
          <a:p>
            <a:pPr>
              <a:buNone/>
            </a:pP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Коммуникативное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УУД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учимся слушать других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Дети становятся в круг и берутся за руки.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(Учитель даёт эмоционально-положительный настрой)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У: Мы – единое целое, от работы каждого зависит результат общего дела. А теперь займите свои места.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87220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Формируемые универсальные  учебные действия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12976"/>
            <a:ext cx="8229600" cy="291318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Коммуникативное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УУД:</a:t>
            </a: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учимся слушать других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Используемые  педагогические технологии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endParaRPr lang="ru-RU" dirty="0" smtClean="0"/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Технология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здоровьесбережения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Технология сотрудничества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Этап 2.Формулирование темы и цели урока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Формируемые универсальные учебные действия</a:t>
            </a:r>
          </a:p>
          <a:p>
            <a:pPr>
              <a:buNone/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Познавательные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УУД: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учимся определять, какие знания нужны по данному вопросу, что знаем, что не знаем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Регулятивные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УУД: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учимся формулировать тему и цель урока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Формулирование темы и цели урока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У: Над какой темой мы работали на предыдущих уроках?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Д: Учились выделять окончание и основу в словах.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У: Сегодня мы проведём с вами урок-тренинг по изученной теме. Что такое тренинг?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Д: Слово связано с тренировками.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У: Исходя из этого определения, сформулируйте тему и цель урока.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Д:Будем тренироваться  выделять окончания и основу в словах.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Этап 3. Отработка умения  выделять окончание и основу в словах.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Формируемые универсальные учебные действия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Коммуникативные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УУД</a:t>
            </a: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b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учимся слушать других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У: Эпиграф нашего урока-тренинга - поговорка «Дружно – не грузно».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 эпиграфу вернёмся в конце урока.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172</TotalTime>
  <Words>766</Words>
  <Application>Microsoft Office PowerPoint</Application>
  <PresentationFormat>Экран (4:3)</PresentationFormat>
  <Paragraphs>120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Городская</vt:lpstr>
      <vt:lpstr>Урок  русского языка  3 класс (Школа 2100)</vt:lpstr>
      <vt:lpstr>Тема урока</vt:lpstr>
      <vt:lpstr> Формируемые предметные результаты:</vt:lpstr>
      <vt:lpstr>Этап 1. Организационный момент</vt:lpstr>
      <vt:lpstr>  Формируемые универсальные  учебные действия </vt:lpstr>
      <vt:lpstr>  Используемые  педагогические технологии </vt:lpstr>
      <vt:lpstr>  Этап 2.Формулирование темы и цели урока </vt:lpstr>
      <vt:lpstr> Формулирование темы и цели урока </vt:lpstr>
      <vt:lpstr>    Этап 3. Отработка умения  выделять окончание и основу в словах.      </vt:lpstr>
      <vt:lpstr>Правила работы в группах</vt:lpstr>
      <vt:lpstr>Этап 5. Самостоятельная работа. </vt:lpstr>
      <vt:lpstr>Этап 6.Работа в группах</vt:lpstr>
      <vt:lpstr>Этап 7. Физкультурная минутка</vt:lpstr>
      <vt:lpstr>Этап 8. Актуализация знаний</vt:lpstr>
      <vt:lpstr>Актуализация знаний</vt:lpstr>
      <vt:lpstr>Этап 9. Экспертная оценка</vt:lpstr>
      <vt:lpstr>Этап 10. Оценивание образовательных результатов</vt:lpstr>
      <vt:lpstr>    Оценивание образовательных результатов  </vt:lpstr>
      <vt:lpstr>Этап11. Итог урока</vt:lpstr>
      <vt:lpstr>Итог урока</vt:lpstr>
      <vt:lpstr>Этап 12. Домашнее задание</vt:lpstr>
      <vt:lpstr>Литература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Школа 12</cp:lastModifiedBy>
  <cp:revision>35</cp:revision>
  <dcterms:created xsi:type="dcterms:W3CDTF">2013-12-10T16:07:46Z</dcterms:created>
  <dcterms:modified xsi:type="dcterms:W3CDTF">2014-01-09T05:27:34Z</dcterms:modified>
</cp:coreProperties>
</file>