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0" r:id="rId2"/>
    <p:sldId id="287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80" r:id="rId11"/>
    <p:sldId id="281" r:id="rId12"/>
    <p:sldId id="282" r:id="rId13"/>
    <p:sldId id="283" r:id="rId14"/>
    <p:sldId id="28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Catchy caption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G7 no longer governs the world economy. Does anyone?</a:t>
            </a:r>
            <a:endParaRPr lang="ru-RU" dirty="0"/>
          </a:p>
        </p:txBody>
      </p:sp>
      <p:pic>
        <p:nvPicPr>
          <p:cNvPr id="9218" name="Picture 2" descr="G:\SWScan00009.t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battle of the portals</a:t>
            </a:r>
          </a:p>
          <a:p>
            <a:r>
              <a:rPr lang="en-US" dirty="0" smtClean="0"/>
              <a:t>Why Microsoft, Google and Yahoo are fighting?</a:t>
            </a:r>
            <a:endParaRPr lang="ru-RU" dirty="0"/>
          </a:p>
        </p:txBody>
      </p:sp>
      <p:pic>
        <p:nvPicPr>
          <p:cNvPr id="10242" name="Picture 2" descr="G:\SWScan00010.t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Welcome to Kyoto-land. Why European companies may not lose out to their American rivals under the Kyoto treaty on greenhouse-gas emissions</a:t>
            </a:r>
            <a:endParaRPr lang="ru-RU" dirty="0"/>
          </a:p>
        </p:txBody>
      </p:sp>
      <p:pic>
        <p:nvPicPr>
          <p:cNvPr id="11266" name="Picture 2" descr="G:\SWScan00011.t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 Election 2004. A special briefing.</a:t>
            </a:r>
            <a:endParaRPr lang="ru-RU" dirty="0"/>
          </a:p>
        </p:txBody>
      </p:sp>
      <p:pic>
        <p:nvPicPr>
          <p:cNvPr id="12290" name="Picture 2" descr="G:\SWScan00012.t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 for attention!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Catchy caption – </a:t>
            </a:r>
            <a:r>
              <a:rPr lang="ru-RU" dirty="0" smtClean="0"/>
              <a:t>Броский заголовок (</a:t>
            </a:r>
            <a:r>
              <a:rPr lang="en-US" dirty="0" smtClean="0"/>
              <a:t>language art)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write captions for pictures cut from newspapers and then match the real captions to the pictures.</a:t>
            </a:r>
            <a:endParaRPr lang="ru-RU" dirty="0" smtClean="0"/>
          </a:p>
          <a:p>
            <a:r>
              <a:rPr lang="en-US" dirty="0" smtClean="0"/>
              <a:t>Keywords:</a:t>
            </a:r>
          </a:p>
          <a:p>
            <a:pPr>
              <a:buNone/>
            </a:pPr>
            <a:r>
              <a:rPr lang="en-US" dirty="0" smtClean="0"/>
              <a:t>newspaper, caption, catchy, picture, photo, creative writing, creative thinking</a:t>
            </a:r>
            <a:r>
              <a:rPr lang="ru-RU" dirty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166568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85786" y="5857892"/>
            <a:ext cx="7333488" cy="685800"/>
          </a:xfrm>
        </p:spPr>
        <p:txBody>
          <a:bodyPr/>
          <a:lstStyle/>
          <a:p>
            <a:r>
              <a:rPr lang="en-US" dirty="0" smtClean="0"/>
              <a:t>The erratic economic course of Venezuela’s populist president</a:t>
            </a:r>
            <a:endParaRPr lang="ru-RU" dirty="0"/>
          </a:p>
        </p:txBody>
      </p:sp>
      <p:pic>
        <p:nvPicPr>
          <p:cNvPr id="1027" name="Picture 3" descr="G:\SWScan00001.bmp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By connecting with customer needs, we deliver value worldwide</a:t>
            </a:r>
            <a:endParaRPr lang="ru-RU" dirty="0"/>
          </a:p>
        </p:txBody>
      </p:sp>
      <p:pic>
        <p:nvPicPr>
          <p:cNvPr id="2050" name="Picture 2" descr="G:\SWScan00002.bmp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As expected, the European Commission has recommended the opening of EU membership talks with Turkey</a:t>
            </a:r>
            <a:endParaRPr lang="ru-RU" dirty="0"/>
          </a:p>
        </p:txBody>
      </p:sp>
      <p:pic>
        <p:nvPicPr>
          <p:cNvPr id="3075" name="Picture 3" descr="G:\SWScan00003.bmp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Nuclear confusion. Does George Bush want to curb proliferation or court allies? He can’t easily do both.</a:t>
            </a:r>
            <a:endParaRPr lang="ru-RU" dirty="0"/>
          </a:p>
        </p:txBody>
      </p:sp>
      <p:pic>
        <p:nvPicPr>
          <p:cNvPr id="4098" name="Picture 2" descr="G:\SWScan00004.t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Preparing for pandemic.</a:t>
            </a:r>
          </a:p>
          <a:p>
            <a:r>
              <a:rPr lang="en-US" dirty="0" smtClean="0"/>
              <a:t>More vaccine is needed to prepare the world for an influenza pandemic</a:t>
            </a:r>
            <a:endParaRPr lang="ru-RU" dirty="0"/>
          </a:p>
        </p:txBody>
      </p:sp>
      <p:pic>
        <p:nvPicPr>
          <p:cNvPr id="5122" name="Picture 2" descr="G:\SWScan00005.bmp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Alarm over bird flue has focused attention on a </a:t>
            </a:r>
            <a:r>
              <a:rPr lang="en-US" dirty="0" err="1" smtClean="0"/>
              <a:t>reparing</a:t>
            </a:r>
            <a:r>
              <a:rPr lang="en-US" dirty="0" smtClean="0"/>
              <a:t> for a human version.</a:t>
            </a:r>
            <a:endParaRPr lang="ru-RU" dirty="0"/>
          </a:p>
        </p:txBody>
      </p:sp>
      <p:pic>
        <p:nvPicPr>
          <p:cNvPr id="6146" name="Picture 2" descr="G:\SWScan00006.t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Those strange European countries that kept out of the European Union</a:t>
            </a:r>
            <a:endParaRPr lang="ru-RU" dirty="0"/>
          </a:p>
        </p:txBody>
      </p:sp>
      <p:pic>
        <p:nvPicPr>
          <p:cNvPr id="7170" name="Picture 2" descr="G:\SWScan00007.t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525</TotalTime>
  <Words>204</Words>
  <Application>Microsoft Office PowerPoint</Application>
  <PresentationFormat>Экран (4:3)</PresentationFormat>
  <Paragraphs>19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Яркая</vt:lpstr>
      <vt:lpstr>Catchy caption</vt:lpstr>
      <vt:lpstr>Catchy caption – Броский заголовок (language art)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topic of our lesson is</dc:title>
  <cp:lastModifiedBy>Roman</cp:lastModifiedBy>
  <cp:revision>49</cp:revision>
  <dcterms:modified xsi:type="dcterms:W3CDTF">2014-02-17T20:23:59Z</dcterms:modified>
</cp:coreProperties>
</file>