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68" r:id="rId3"/>
    <p:sldId id="269" r:id="rId4"/>
    <p:sldId id="276" r:id="rId5"/>
    <p:sldId id="275" r:id="rId6"/>
    <p:sldId id="267" r:id="rId7"/>
    <p:sldId id="261" r:id="rId8"/>
    <p:sldId id="257" r:id="rId9"/>
    <p:sldId id="258" r:id="rId10"/>
    <p:sldId id="259" r:id="rId11"/>
    <p:sldId id="262" r:id="rId12"/>
    <p:sldId id="263" r:id="rId13"/>
    <p:sldId id="264" r:id="rId14"/>
    <p:sldId id="274" r:id="rId15"/>
    <p:sldId id="273" r:id="rId16"/>
    <p:sldId id="271" r:id="rId17"/>
    <p:sldId id="272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69D681-529F-4AA4-81CD-C3063462D3AC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488BEF-B385-41D7-85E3-C52008D5C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ictionbook.ru/author/oksana_skaldina/krasnaya_kniga_rossii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84784"/>
            <a:ext cx="740664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Правописание и употребление в речи сложных слов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7795592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гимназия № 15 «Содружество»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4293096"/>
            <a:ext cx="4499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кв. категории </a:t>
            </a:r>
          </a:p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Богданова Елена Александровна</a:t>
            </a:r>
          </a:p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400" dirty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Броненосец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обитает на нашей планете со времён динозавров.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rcRect b="6250"/>
          <a:stretch>
            <a:fillRect/>
          </a:stretch>
        </p:blipFill>
        <p:spPr bwMode="auto">
          <a:xfrm>
            <a:off x="1763688" y="1628800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30426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Сложные слова - названия растений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Чистотел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Ещё древние греки заметили, что растение расцветает с прилётом ласточек и вянет с их отлётом.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800px-Chelidonium_majus_a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2057400"/>
            <a:ext cx="64008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Зверобой считается в народе целебным и помогает от многих болезней.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50px-Hypericum_perforatum_Habitus_DehesaBoyalPuertoll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4392488" cy="49685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ctionbook.ru/static/bookimages/04/13/80/04138075.bin.dir/04138075.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554461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08720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Дружно по лесу шагаем , руки выше поднимаем,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Голову не отпускаем, глазки смотрят далеко.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Дышим ровно, глубоко.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Вдруг мы видим у куста выпал птенчик из гнезда.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Тихо птенчика берем и назад его кладем.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Впереди из-за куста смотрит рыжая лиса.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лисицу обхитрим, на носочках побежим.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полянку мы выходим, много ягод там находим: землянику и бруснику.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едим её с куста.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Ах, какая красота!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Игра «Четвёртый лишний» (с.113, упр.139)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50064"/>
            <a:ext cx="8100392" cy="47472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Скороговорка, поговорка,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чистоговорка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громкоговоритель.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Гололёд, ледокол, самолёт, ледоруб.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Водопровод, проводник, путеводитель, путепровод, газопровод.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404664"/>
            <a:ext cx="784383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26888"/>
          </a:xfrm>
        </p:spPr>
        <p:txBody>
          <a:bodyPr>
            <a:normAutofit/>
          </a:bodyPr>
          <a:lstStyle/>
          <a:p>
            <a:pPr algn="ctr"/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за урок!</a:t>
            </a:r>
            <a:endParaRPr lang="ru-RU" sz="10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Штриховка, минутка чистописания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723584" cy="381642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                  е</a:t>
            </a:r>
          </a:p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соединительные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84482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Ключевые слова темы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 слова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корня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Соединительные гласные 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(-е-, -о-)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Твёрдая или мягкая согласная перед соединительными гласными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666848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глаз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692696"/>
            <a:ext cx="7027872" cy="2160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Нос                   образ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Муравь           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носец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Брон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ед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Дик                    тел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Чист                  бой</a:t>
            </a:r>
          </a:p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Звер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рог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74442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Сложные слова - названия животных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Носорог – тяжеловес, больше него только слон.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1403648" y="1556792"/>
            <a:ext cx="7416824" cy="507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Муравьед питается муравьями и термитами.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267744" y="1628800"/>
            <a:ext cx="55446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Дикобраз – самый крупный грызун с самыми большими в мире колючками.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627784" y="1988840"/>
            <a:ext cx="48965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327</TotalTime>
  <Words>173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Урок русского языка  4 класс Правописание и употребление в речи сложных слов</vt:lpstr>
      <vt:lpstr>Штриховка, минутка чистописания</vt:lpstr>
      <vt:lpstr>Ключевые слова темы</vt:lpstr>
      <vt:lpstr>Физминутка  для глаз</vt:lpstr>
      <vt:lpstr>Слайд 5</vt:lpstr>
      <vt:lpstr>Сложные слова - названия животных</vt:lpstr>
      <vt:lpstr>Носорог – тяжеловес, больше него только слон.</vt:lpstr>
      <vt:lpstr>Муравьед питается муравьями и термитами.</vt:lpstr>
      <vt:lpstr>Дикобраз – самый крупный грызун с самыми большими в мире колючками.</vt:lpstr>
      <vt:lpstr>Броненосец обитает на нашей планете со времён динозавров.</vt:lpstr>
      <vt:lpstr>Сложные слова - названия растений</vt:lpstr>
      <vt:lpstr>Чистотел Ещё древние греки заметили, что растение расцветает с прилётом ласточек и вянет с их отлётом.</vt:lpstr>
      <vt:lpstr>Зверобой считается в народе целебным и помогает от многих болезней.</vt:lpstr>
      <vt:lpstr>Слайд 14</vt:lpstr>
      <vt:lpstr>Физминутка</vt:lpstr>
      <vt:lpstr>Игра «Четвёртый лишний» (с.113, упр.139)</vt:lpstr>
      <vt:lpstr>Слайд 17</vt:lpstr>
      <vt:lpstr>Спасибо 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Носорог</dc:title>
  <dc:creator>User</dc:creator>
  <cp:lastModifiedBy>Tata</cp:lastModifiedBy>
  <cp:revision>37</cp:revision>
  <dcterms:created xsi:type="dcterms:W3CDTF">2012-11-20T10:56:50Z</dcterms:created>
  <dcterms:modified xsi:type="dcterms:W3CDTF">2014-03-11T14:49:12Z</dcterms:modified>
</cp:coreProperties>
</file>