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09B051-EF2F-4FB5-B0D7-43E8B446DAB1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FBF27D5-E3A1-4BD9-B1B7-553719F0A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«Искусство городецкой росписи»</a:t>
            </a:r>
            <a:endParaRPr lang="ru-RU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vorn\YandexDisk\УРОК 2013-2014\48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96752"/>
            <a:ext cx="2736304" cy="497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vorn\YandexDisk\УРОК 2013-2014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23407"/>
            <a:ext cx="2232248" cy="2666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6323" y="544522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Лицей №15 г. Саратов</a:t>
            </a:r>
          </a:p>
          <a:p>
            <a:pPr algn="r"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Климова Наталья Васильевна</a:t>
            </a:r>
          </a:p>
          <a:p>
            <a:endParaRPr lang="ru-RU" dirty="0"/>
          </a:p>
        </p:txBody>
      </p:sp>
      <p:pic>
        <p:nvPicPr>
          <p:cNvPr id="1029" name="Picture 5" descr="C:\Users\Kvorn\YandexDisk\УРОК 2013-2014\486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59" y="1196752"/>
            <a:ext cx="2296468" cy="2983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663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Никак не ведал Прохор с Городца,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Взяв кисть и приступив, крестясь, к иконе,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мир ворвутся прихотью творца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его икон диковинные кони.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мастер с Приузолья, чудодей,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Проснувшись рано, до восхода солнца,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 на удивленье и — людей,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Изобразил того коня на донце.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Лебяжьешей, гриваст и тонконог, –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 в обрамленье </a:t>
            </a:r>
            <a:r>
              <a:rPr lang="ru-RU" i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розанов и купавок</a:t>
            </a:r>
            <a:endParaRPr lang="ru-RU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Гарцует в суете земных дорог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меркантильных ипподромных ставок!..</a:t>
            </a:r>
            <a:endParaRPr lang="ru-RU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YandexDisk\УРОК 2013-2014\rospis-po-derevu-obz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4000500" cy="42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vorn\YandexDisk\УРОК 2013-2014\0_8a0ac_a388212c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39" y="836712"/>
            <a:ext cx="5816005" cy="4796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74412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Городецкая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русский народный художественный промысел, который существует с середины XIX века в районе города Городец Нижегородской губернии. Город Городец был основан еще в 1152 году Юрием Долгоруким. 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85317"/>
            <a:ext cx="581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происхождении Городецкой росписи…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54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vorn\YandexDisk\УРОК 2013-2014\im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6" y="1196752"/>
            <a:ext cx="2566046" cy="2830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8531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и мотивы Городецкой росписи…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Kvorn\YandexDisk\УРОК 2013-2014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2" y="1412776"/>
            <a:ext cx="2754766" cy="3428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vorn\YandexDisk\УРОК 2013-2014\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24" y="1628800"/>
            <a:ext cx="2779149" cy="3611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066" y="4221088"/>
            <a:ext cx="256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Цветочные мотивы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079" y="5240660"/>
            <a:ext cx="275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Городецкий конь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594" y="5937697"/>
            <a:ext cx="279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Городецкий фазан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7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531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выполнения Городецкой росписи…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Гордецкая роспись1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1357"/>
            <a:ext cx="1833012" cy="282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ордецкая роспись1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1355"/>
            <a:ext cx="1808643" cy="2825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1357"/>
            <a:ext cx="1809613" cy="28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91357"/>
            <a:ext cx="1801671" cy="28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51" y="3789040"/>
            <a:ext cx="1802768" cy="28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89040"/>
            <a:ext cx="1816892" cy="28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9657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4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531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Городецкой росписи…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YandexDisk\УРОК 2013-2014\486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32677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енис\YandexDisk\УРОК 2013-2014\486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099616" cy="272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Денис\YandexDisk\УРОК 2013-2014\городецкая-роспись-подн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80928"/>
            <a:ext cx="3168352" cy="2947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Денис\YandexDisk\УРОК 2013-2014\48687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0648"/>
            <a:ext cx="2467388" cy="279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Денис\YandexDisk\УРОК 2013-2014\48687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780928"/>
            <a:ext cx="1728192" cy="2045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Денис\YandexDisk\УРОК 2013-2014\48687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653136"/>
            <a:ext cx="1572766" cy="181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109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Kvorn</dc:creator>
  <cp:lastModifiedBy>Денис Капенкин</cp:lastModifiedBy>
  <cp:revision>8</cp:revision>
  <dcterms:created xsi:type="dcterms:W3CDTF">2013-09-06T11:06:11Z</dcterms:created>
  <dcterms:modified xsi:type="dcterms:W3CDTF">2014-01-06T08:51:48Z</dcterms:modified>
</cp:coreProperties>
</file>