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5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" TargetMode="External"/><Relationship Id="rId3" Type="http://schemas.openxmlformats.org/officeDocument/2006/relationships/hyperlink" Target="http://www.persona-rs.com/" TargetMode="External"/><Relationship Id="rId7" Type="http://schemas.openxmlformats.org/officeDocument/2006/relationships/hyperlink" Target="http://podarki-originalnie.ru/" TargetMode="External"/><Relationship Id="rId2" Type="http://schemas.openxmlformats.org/officeDocument/2006/relationships/hyperlink" Target="http://www.rukodelkin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rum.modnaya.org/" TargetMode="External"/><Relationship Id="rId5" Type="http://schemas.openxmlformats.org/officeDocument/2006/relationships/hyperlink" Target="http://www.interiors4u.ru/" TargetMode="External"/><Relationship Id="rId4" Type="http://schemas.openxmlformats.org/officeDocument/2006/relationships/hyperlink" Target="http://pixelbrush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Декорирование в стиле </a:t>
            </a:r>
            <a:r>
              <a:rPr lang="ru-RU" dirty="0" err="1" smtClean="0">
                <a:solidFill>
                  <a:srgbClr val="14056B"/>
                </a:solidFill>
              </a:rPr>
              <a:t>декупаж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Урок технологии для учащихся 8 класса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перенести\фото\Мамина\декупаж тарелки\DSC002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63888" y="116632"/>
            <a:ext cx="2361419" cy="2127033"/>
          </a:xfrm>
          <a:prstGeom prst="rect">
            <a:avLst/>
          </a:prstGeom>
          <a:noFill/>
          <a:ln w="41275" cmpd="sng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перенести\фото\Мамина\декупаж тарелки\DSC002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44208" y="1592981"/>
            <a:ext cx="2534476" cy="2394329"/>
          </a:xfrm>
          <a:prstGeom prst="rect">
            <a:avLst/>
          </a:prstGeom>
          <a:noFill/>
          <a:ln w="41275" cmpd="sng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перенести\фото\Мамина\декупаж тарелки\DSC0959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576" y="692696"/>
            <a:ext cx="2287725" cy="2127033"/>
          </a:xfrm>
          <a:prstGeom prst="rect">
            <a:avLst/>
          </a:prstGeom>
          <a:noFill/>
          <a:ln w="41275" cmpd="sng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72867"/>
            <a:ext cx="2468563" cy="2236787"/>
          </a:xfrm>
          <a:prstGeom prst="rect">
            <a:avLst/>
          </a:prstGeom>
          <a:noFill/>
          <a:ln w="412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55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32656"/>
            <a:ext cx="8913169" cy="5760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1. Что такое </a:t>
            </a:r>
            <a:r>
              <a:rPr lang="ru-RU" sz="4000" dirty="0" err="1" smtClean="0">
                <a:solidFill>
                  <a:srgbClr val="C00000"/>
                </a:solidFill>
              </a:rPr>
              <a:t>декупаж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2. Что можно украсить с помощью </a:t>
            </a:r>
            <a:r>
              <a:rPr lang="ru-RU" sz="4000" dirty="0" err="1" smtClean="0">
                <a:solidFill>
                  <a:srgbClr val="C00000"/>
                </a:solidFill>
              </a:rPr>
              <a:t>декупажа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3. Какие инструменты и приспособления необходимы для работы?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4. Какой вид </a:t>
            </a:r>
            <a:r>
              <a:rPr lang="ru-RU" sz="4000" dirty="0" err="1" smtClean="0">
                <a:solidFill>
                  <a:srgbClr val="C00000"/>
                </a:solidFill>
              </a:rPr>
              <a:t>декупажа</a:t>
            </a:r>
            <a:r>
              <a:rPr lang="ru-RU" sz="4000" dirty="0" smtClean="0">
                <a:solidFill>
                  <a:srgbClr val="C00000"/>
                </a:solidFill>
              </a:rPr>
              <a:t> мы выполнили на уроке?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5. Вам понравился урок?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692696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dirty="0" smtClean="0">
                <a:solidFill>
                  <a:schemeClr val="accent5"/>
                </a:solidFill>
              </a:rPr>
              <a:t> Спасибо за внимание!</a:t>
            </a:r>
            <a:endParaRPr lang="ru-RU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524336"/>
            <a:ext cx="8229601" cy="2799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dirty="0" smtClean="0">
                <a:solidFill>
                  <a:schemeClr val="accent5"/>
                </a:solidFill>
              </a:rPr>
              <a:t> Используемые ресурсы:</a:t>
            </a:r>
          </a:p>
          <a:p>
            <a:pPr marL="514350" indent="-514350">
              <a:buAutoNum type="arabicPeriod"/>
              <a:defRPr/>
            </a:pPr>
            <a:r>
              <a:rPr lang="en-US" sz="2000" dirty="0" smtClean="0">
                <a:solidFill>
                  <a:schemeClr val="accent5"/>
                </a:solidFill>
                <a:hlinkClick r:id="rId2"/>
              </a:rPr>
              <a:t>http</a:t>
            </a:r>
            <a:r>
              <a:rPr lang="en-US" sz="2000" dirty="0">
                <a:solidFill>
                  <a:schemeClr val="accent5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accent5"/>
                </a:solidFill>
                <a:hlinkClick r:id="rId2"/>
              </a:rPr>
              <a:t>www.rukodelkinu.ru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chemeClr val="accent5"/>
                </a:solidFill>
                <a:hlinkClick r:id="rId3"/>
              </a:rPr>
              <a:t>www.persona-rs.com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chemeClr val="accent5"/>
                </a:solidFill>
                <a:hlinkClick r:id="rId4"/>
              </a:rPr>
              <a:t>pixelbrush.ru</a:t>
            </a:r>
            <a:endParaRPr lang="en-US" sz="2000" dirty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schemeClr val="accent5"/>
                </a:solidFill>
                <a:hlinkClick r:id="rId5"/>
              </a:rPr>
              <a:t>www.interiors4u.ru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hlinkClick r:id="rId6"/>
              </a:rPr>
              <a:t>http://</a:t>
            </a:r>
            <a:r>
              <a:rPr lang="en-US" sz="2000" dirty="0" smtClean="0">
                <a:solidFill>
                  <a:schemeClr val="accent5"/>
                </a:solidFill>
                <a:hlinkClick r:id="rId6"/>
              </a:rPr>
              <a:t>forum.modnaya.org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 smtClean="0">
                <a:solidFill>
                  <a:schemeClr val="accent5"/>
                </a:solidFill>
                <a:hlinkClick r:id="rId7"/>
              </a:rPr>
              <a:t>http</a:t>
            </a:r>
            <a:r>
              <a:rPr lang="en-US" sz="2000" dirty="0">
                <a:solidFill>
                  <a:schemeClr val="accent5"/>
                </a:solidFill>
                <a:hlinkClick r:id="rId7"/>
              </a:rPr>
              <a:t>://</a:t>
            </a:r>
            <a:r>
              <a:rPr lang="en-US" sz="2000" dirty="0" smtClean="0">
                <a:solidFill>
                  <a:schemeClr val="accent5"/>
                </a:solidFill>
                <a:hlinkClick r:id="rId7"/>
              </a:rPr>
              <a:t>podarki-originalnie.ru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hlinkClick r:id="rId8"/>
              </a:rPr>
              <a:t>http://</a:t>
            </a:r>
            <a:r>
              <a:rPr lang="en-US" sz="2000" dirty="0" smtClean="0">
                <a:solidFill>
                  <a:schemeClr val="accent5"/>
                </a:solidFill>
                <a:hlinkClick r:id="rId8"/>
              </a:rPr>
              <a:t>www.liveinternet.ru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Фото материалы из личного архива автора</a:t>
            </a:r>
          </a:p>
          <a:p>
            <a:pPr>
              <a:defRPr/>
            </a:pPr>
            <a:endParaRPr lang="en-US" sz="2000" dirty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endParaRPr lang="en-US" sz="2000" dirty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  <a:defRPr/>
            </a:pPr>
            <a:endParaRPr lang="ru-RU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640960" cy="1224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en-US" sz="6000" dirty="0" err="1" smtClean="0">
                <a:solidFill>
                  <a:srgbClr val="FFC000"/>
                </a:solidFill>
              </a:rPr>
              <a:t>decouper</a:t>
            </a:r>
            <a:r>
              <a:rPr lang="en-US" sz="6000" dirty="0" smtClean="0">
                <a:solidFill>
                  <a:srgbClr val="FFC000"/>
                </a:solidFill>
              </a:rPr>
              <a:t> - </a:t>
            </a:r>
            <a:r>
              <a:rPr lang="ru-RU" sz="6000" dirty="0" smtClean="0">
                <a:solidFill>
                  <a:srgbClr val="FFC000"/>
                </a:solidFill>
              </a:rPr>
              <a:t>ВЫРЕЗАТЬ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16832"/>
            <a:ext cx="5004588" cy="4536504"/>
          </a:xfrm>
          <a:prstGeom prst="rect">
            <a:avLst/>
          </a:prstGeom>
          <a:ln w="41275" cmpd="thickThin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341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89428"/>
            <a:ext cx="2952328" cy="2448272"/>
          </a:xfrm>
          <a:prstGeom prst="rect">
            <a:avLst/>
          </a:prstGeom>
          <a:ln w="38100" cmpd="thickThin">
            <a:solidFill>
              <a:srgbClr val="FFC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9797"/>
            <a:ext cx="3862802" cy="2896171"/>
          </a:xfrm>
          <a:prstGeom prst="rect">
            <a:avLst/>
          </a:prstGeom>
          <a:noFill/>
          <a:ln w="38100" cmpd="thickThin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3073391"/>
            <a:ext cx="4288665" cy="3525548"/>
          </a:xfrm>
          <a:prstGeom prst="rect">
            <a:avLst/>
          </a:prstGeom>
          <a:noFill/>
          <a:ln w="38100" cmpd="thickThin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Documents and Settings\Admin\Рабочий стол\перенести\ПРОЕКТЫ\проекты 2012\Таня Разумова\0b2dae76cbba21e6e2b57f302c0d0cc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3669"/>
            <a:ext cx="4076700" cy="3200400"/>
          </a:xfrm>
          <a:prstGeom prst="rect">
            <a:avLst/>
          </a:prstGeom>
          <a:noFill/>
          <a:ln w="381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Рабочий стол\перенести\ПРОЕКТЫ\проекты 2012\Таня Разумова\2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3810794" cy="3024982"/>
          </a:xfrm>
          <a:prstGeom prst="rect">
            <a:avLst/>
          </a:prstGeom>
          <a:noFill/>
          <a:ln w="381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Admin\Рабочий стол\перенести\ПРОЕКТЫ\проекты 2012\Таня Разумова\6337101_1_l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063" y="2410469"/>
            <a:ext cx="2057400" cy="4267200"/>
          </a:xfrm>
          <a:prstGeom prst="rect">
            <a:avLst/>
          </a:prstGeom>
          <a:noFill/>
          <a:ln w="381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431" y="1085546"/>
            <a:ext cx="3486387" cy="2736305"/>
          </a:xfrm>
          <a:prstGeom prst="rect">
            <a:avLst/>
          </a:prstGeom>
          <a:ln w="41275" cmpd="thickThin">
            <a:solidFill>
              <a:schemeClr val="accent5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перенести\ПРОЕКТЫ\проекты 2012\разумова и дрягина\DSC_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3240360" cy="4855121"/>
          </a:xfrm>
          <a:prstGeom prst="rect">
            <a:avLst/>
          </a:prstGeom>
          <a:noFill/>
          <a:ln w="381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7150" y="1"/>
            <a:ext cx="864096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 Прямой </a:t>
            </a:r>
            <a:r>
              <a:rPr lang="ru-RU" sz="6000" dirty="0" err="1" smtClean="0">
                <a:solidFill>
                  <a:srgbClr val="FFC000"/>
                </a:solidFill>
              </a:rPr>
              <a:t>декупаж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10" name="Picture 7" descr="C:\Documents and Settings\Admin\Рабочий стол\перенести\ПРОЕКТЫ\проекты 2012\Таня Разумова\70580584_1297524140_PICT475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779097" cy="3166525"/>
          </a:xfrm>
          <a:prstGeom prst="rect">
            <a:avLst/>
          </a:prstGeom>
          <a:noFill/>
          <a:ln w="381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G:\DCIM\101MSDCF\DSC099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5033" y="1052736"/>
            <a:ext cx="3672408" cy="2880319"/>
          </a:xfrm>
          <a:prstGeom prst="rect">
            <a:avLst/>
          </a:prstGeom>
          <a:noFill/>
          <a:ln w="41275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3" descr="C:\Documents and Settings\Admin\Рабочий стол\перенести\ПРОЕКТЫ\проекты 2012\разумова и дрягина\DSC_01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62530" y="4293096"/>
            <a:ext cx="2461767" cy="2376264"/>
          </a:xfrm>
          <a:prstGeom prst="rect">
            <a:avLst/>
          </a:prstGeom>
          <a:noFill/>
          <a:ln w="41275" cmpd="thickThin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Рабочий стол\перенести\ПРОЕКТЫ\проекты 2012\разумова и дрягина\DSC_01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779" y="476672"/>
            <a:ext cx="2703037" cy="2715119"/>
          </a:xfrm>
          <a:prstGeom prst="rect">
            <a:avLst/>
          </a:prstGeom>
          <a:noFill/>
          <a:ln w="41275" cmpd="thickThin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68094" y="8337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 Обратный </a:t>
            </a:r>
            <a:r>
              <a:rPr lang="ru-RU" sz="6000" dirty="0" err="1" smtClean="0">
                <a:solidFill>
                  <a:srgbClr val="FFC000"/>
                </a:solidFill>
              </a:rPr>
              <a:t>декупаж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3356992"/>
            <a:ext cx="3707457" cy="3111593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5" descr="C:\Documents and Settings\Admin\Рабочий стол\перенести\ПРОЕКТЫ\проекты 2012\Таня Разумова\butylka_vesennee_utro_dekupazh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87" y="908720"/>
            <a:ext cx="3685450" cy="2681165"/>
          </a:xfrm>
          <a:prstGeom prst="rect">
            <a:avLst/>
          </a:prstGeom>
          <a:noFill/>
          <a:ln w="41275" cmpd="sng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G:\DCIM\101MSDCF\DSC09936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406704"/>
            <a:ext cx="3067396" cy="2306782"/>
          </a:xfrm>
          <a:prstGeom prst="rect">
            <a:avLst/>
          </a:prstGeom>
          <a:noFill/>
          <a:ln w="41275" cmpd="sng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Picture 5" descr="C:\Documents and Settings\Admin\Рабочий стол\перенести\ПРОЕКТЫ\проекты 2012\Таня Разумова\7[2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003" y="332656"/>
            <a:ext cx="2957894" cy="2791720"/>
          </a:xfrm>
          <a:prstGeom prst="rect">
            <a:avLst/>
          </a:prstGeom>
          <a:noFill/>
          <a:ln w="41275" cmpd="sng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972616" y="-1129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 Салфетки 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93183" y="3332609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 Краски и лаки 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332608"/>
            <a:ext cx="2520280" cy="3380877"/>
          </a:xfrm>
          <a:prstGeom prst="rect">
            <a:avLst/>
          </a:prstGeom>
          <a:ln w="38100" cmpd="thickThin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91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692696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dirty="0" smtClean="0">
                <a:solidFill>
                  <a:schemeClr val="accent5"/>
                </a:solidFill>
              </a:rPr>
              <a:t>Технология  выполнения </a:t>
            </a:r>
            <a:br>
              <a:rPr lang="ru-RU" sz="5400" dirty="0" smtClean="0">
                <a:solidFill>
                  <a:schemeClr val="accent5"/>
                </a:solidFill>
              </a:rPr>
            </a:br>
            <a:r>
              <a:rPr lang="ru-RU" sz="5400" dirty="0" err="1" smtClean="0">
                <a:solidFill>
                  <a:schemeClr val="accent5"/>
                </a:solidFill>
              </a:rPr>
              <a:t>декупажа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56792"/>
            <a:ext cx="2592288" cy="2025352"/>
          </a:xfrm>
          <a:prstGeom prst="rect">
            <a:avLst/>
          </a:prstGeom>
          <a:ln w="28575" cmpd="thickThin">
            <a:solidFill>
              <a:schemeClr val="accent5"/>
            </a:solidFill>
          </a:ln>
        </p:spPr>
      </p:pic>
      <p:pic>
        <p:nvPicPr>
          <p:cNvPr id="8" name="Рисунок 7" descr="G:\DCIM\101MSDCF\DSC09938.JPG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2483768" y="2132856"/>
            <a:ext cx="3384376" cy="2540744"/>
          </a:xfrm>
          <a:prstGeom prst="rect">
            <a:avLst/>
          </a:prstGeom>
          <a:noFill/>
          <a:ln w="28575" cmpd="thickThin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9" name="Рисунок 8" descr="G:\DCIM\101MSDCF\DSC09941.JPG"/>
          <p:cNvPicPr/>
          <p:nvPr/>
        </p:nvPicPr>
        <p:blipFill rotWithShape="1">
          <a:blip r:embed="rId4" cstate="email"/>
          <a:srcRect/>
          <a:stretch/>
        </p:blipFill>
        <p:spPr bwMode="auto">
          <a:xfrm rot="5400000">
            <a:off x="5899083" y="3326771"/>
            <a:ext cx="2207473" cy="3276027"/>
          </a:xfrm>
          <a:prstGeom prst="rect">
            <a:avLst/>
          </a:prstGeom>
          <a:noFill/>
          <a:ln w="28575" cmpd="thickThin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1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33" y="1889662"/>
            <a:ext cx="5292080" cy="2502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056B"/>
                </a:solidFill>
              </a:rPr>
              <a:t> </a:t>
            </a:r>
            <a:endParaRPr lang="ru-RU" dirty="0">
              <a:solidFill>
                <a:srgbClr val="1405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08" y="5373216"/>
            <a:ext cx="4419600" cy="1066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692696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dirty="0" smtClean="0">
                <a:solidFill>
                  <a:schemeClr val="accent5"/>
                </a:solidFill>
              </a:rPr>
              <a:t>Технология  выполнения </a:t>
            </a:r>
            <a:br>
              <a:rPr lang="ru-RU" sz="5400" dirty="0" smtClean="0">
                <a:solidFill>
                  <a:schemeClr val="accent5"/>
                </a:solidFill>
              </a:rPr>
            </a:br>
            <a:r>
              <a:rPr lang="ru-RU" sz="5400" dirty="0" smtClean="0">
                <a:solidFill>
                  <a:schemeClr val="accent5"/>
                </a:solidFill>
              </a:rPr>
              <a:t>                   </a:t>
            </a:r>
            <a:r>
              <a:rPr lang="ru-RU" sz="5400" dirty="0" err="1" smtClean="0">
                <a:solidFill>
                  <a:schemeClr val="accent5"/>
                </a:solidFill>
              </a:rPr>
              <a:t>декупажа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138883"/>
            <a:ext cx="3600400" cy="2090906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744" y="2191684"/>
            <a:ext cx="4220400" cy="2187004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402013" cy="259080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128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Декорирование в стиле декупаж</vt:lpstr>
      <vt:lpstr> decouper - ВЫРЕЗАТЬ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Tata</cp:lastModifiedBy>
  <cp:revision>11</cp:revision>
  <dcterms:modified xsi:type="dcterms:W3CDTF">2014-03-09T18:19:09Z</dcterms:modified>
</cp:coreProperties>
</file>