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3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F32B-FF6A-4D60-A0B9-B574E0C8C57E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A078-6304-4B4B-9674-64478FF5AD8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537237">
            <a:off x="395536" y="1916832"/>
            <a:ext cx="8278688" cy="153960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поведения на природе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8545">
            <a:off x="2426172" y="4228473"/>
            <a:ext cx="2759968" cy="20699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1" name="Picture 3" descr="http://5klass.net/datas/okruzhajuschij-mir/Krasnaja-kniga-Volgogradskoj-oblasti/0012-012-My-sostavili-PRAVILA-POVEDENIJA-NA-PRIRO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"/>
            <a:ext cx="9145016" cy="6861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http://900igr.net/datas/chelovek/Pravila-v-lesu.files/0012-012-Ne-ostavljaj-musor-v-les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http://900igr.net/datai/okruzhajuschij-mir/Beregite-prirodu/0016-031-Pravila-povedenija-v-prirod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разоряйте гнёзда птиц!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 descr="http://900igr.net/datai/chelovek/Pravila-v-lesu.files/0003-009-Ne-razorjajte-ptichi-gnjoz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417646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http://school8ustlab.narod.ru/konkur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4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 descr="http://900igr.net/datai/chelovek/Pravila-v-lesu.files/0014-031-Ne-vyrezajte-nadpisi-na-derevjak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3" cy="6858000"/>
          </a:xfrm>
          <a:prstGeom prst="rect">
            <a:avLst/>
          </a:prstGeom>
          <a:noFill/>
        </p:spPr>
      </p:pic>
      <p:pic>
        <p:nvPicPr>
          <p:cNvPr id="24581" name="Picture 5" descr="http://papa-vlad.narod.ru/data/chelovek/Pravila-v-lesu.files/0017-038-Ne-obizhaj-zmej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243408"/>
            <a:ext cx="4644009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viki.rdf.ru/media/upload/preview/11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7" name="Picture 3" descr="http://900igr.net/datas/okruzhajuschij-mir/Deti-i-priroda/0013-013-Izuchiv-pravila-povedenija-v-prirode-ucheniki-narisovali-zna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8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rgbClr val="0C0C0C"/>
      </a:dk1>
      <a:lt1>
        <a:srgbClr val="22FFF7"/>
      </a:lt1>
      <a:dk2>
        <a:srgbClr val="0070C0"/>
      </a:dk2>
      <a:lt2>
        <a:srgbClr val="002060"/>
      </a:lt2>
      <a:accent1>
        <a:srgbClr val="00B0F0"/>
      </a:accent1>
      <a:accent2>
        <a:srgbClr val="7030A0"/>
      </a:accent2>
      <a:accent3>
        <a:srgbClr val="36FF91"/>
      </a:accent3>
      <a:accent4>
        <a:srgbClr val="00B050"/>
      </a:accent4>
      <a:accent5>
        <a:srgbClr val="C1FFFD"/>
      </a:accent5>
      <a:accent6>
        <a:srgbClr val="006461"/>
      </a:accent6>
      <a:hlink>
        <a:srgbClr val="00C8C3"/>
      </a:hlink>
      <a:folHlink>
        <a:srgbClr val="FFFF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Правила поведения на природе</vt:lpstr>
      <vt:lpstr>Слайд 2</vt:lpstr>
      <vt:lpstr>Слайд 3</vt:lpstr>
      <vt:lpstr>Слайд 4</vt:lpstr>
      <vt:lpstr>Не разоряйте гнёзда птиц!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природе</dc:title>
  <dc:creator>Света</dc:creator>
  <cp:lastModifiedBy>Света</cp:lastModifiedBy>
  <cp:revision>4</cp:revision>
  <dcterms:created xsi:type="dcterms:W3CDTF">2013-04-01T12:47:14Z</dcterms:created>
  <dcterms:modified xsi:type="dcterms:W3CDTF">2013-04-01T13:18:56Z</dcterms:modified>
</cp:coreProperties>
</file>