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4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75" r:id="rId23"/>
    <p:sldId id="289" r:id="rId24"/>
    <p:sldId id="277" r:id="rId25"/>
    <p:sldId id="290" r:id="rId26"/>
    <p:sldId id="286" r:id="rId27"/>
    <p:sldId id="288" r:id="rId28"/>
    <p:sldId id="287" r:id="rId29"/>
    <p:sldId id="291" r:id="rId30"/>
    <p:sldId id="280" r:id="rId31"/>
    <p:sldId id="282" r:id="rId32"/>
    <p:sldId id="283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CA088-77AA-4769-B1CD-74516590425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C8EF-2A98-492D-8331-D6015465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C8EF-2A98-492D-8331-D601546599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«Давайте сохраним ромашку на лугу…»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В дни, когда пылает лето,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в лучах блестит река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Голубой глазок букета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Затерялся на лугах.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42148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идешь тропинкою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Куда ни глянь, в лугах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Белеют чудо - шарики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тонких стебельках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35771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Здесь у рощицы березовой,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к лугам сбегает рожь,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Кашки белой, кашки розовой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Кашки алой - не сочтешь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Летом за пахарем ходит, 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под зиму с криком уходит.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500594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Днем слепа, ночью зряча,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Мышей ловит, а не кот.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Цель: воспитывать бережное отношение к родной природе.</a:t>
            </a:r>
            <a:r>
              <a:rPr lang="ru-RU" sz="6700" dirty="0" smtClean="0"/>
              <a:t/>
            </a:r>
            <a:br>
              <a:rPr lang="ru-RU" sz="6700" dirty="0" smtClean="0"/>
            </a:br>
            <a:endParaRPr lang="ru-RU" sz="6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Задание 2. </a:t>
            </a:r>
            <a:b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Птичьи разговоры»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000528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Какая птица может летать хвостом вперед?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lifeglobe.net/x/entry/613/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9154"/>
            <a:ext cx="9358347" cy="7033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42902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Какая птица выше всех летает?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mediasubs.ru/group/uploads/23/23-fevralya-prazdnik-dlya-muzhchin/image2/g5ZjNmM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6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8575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Какая птица в мире самая большая?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zateevo.ru/userfiles/image/Zveri_Dikie/Straus/ostri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42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78608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Какая птица в нашей стране самая маленькая?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naturelight.ru/photo/2010-03-02/29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8072494" cy="4500595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Задача:</a:t>
            </a:r>
          </a:p>
          <a:p>
            <a:pPr lvl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воспринимать окружающий мир живым и одушевленным, ощущать его красоту и беззащитность, сопереживать и сочувствовать ему.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00052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Задание 3.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«Знаем ли мы родной край»?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Задание 5.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«Правила поведения в природе».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210080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b="1" dirty="0" smtClean="0"/>
              <a:t>Нам жить в одной семье,</a:t>
            </a:r>
            <a:br>
              <a:rPr lang="ru-RU" b="1" dirty="0" smtClean="0"/>
            </a:br>
            <a:r>
              <a:rPr lang="ru-RU" b="1" dirty="0" smtClean="0"/>
              <a:t>Нам петь в одном кругу,</a:t>
            </a:r>
            <a:br>
              <a:rPr lang="ru-RU" b="1" dirty="0" smtClean="0"/>
            </a:br>
            <a:r>
              <a:rPr lang="ru-RU" b="1" dirty="0" smtClean="0"/>
              <a:t>Идти в одном строю,</a:t>
            </a:r>
            <a:br>
              <a:rPr lang="ru-RU" b="1" dirty="0" smtClean="0"/>
            </a:br>
            <a:r>
              <a:rPr lang="ru-RU" b="1" dirty="0" smtClean="0"/>
              <a:t>Лететь в одном полете.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Давайте сохраним</a:t>
            </a:r>
            <a:br>
              <a:rPr lang="ru-RU" b="1" dirty="0" smtClean="0"/>
            </a:br>
            <a:r>
              <a:rPr lang="ru-RU" b="1" dirty="0" smtClean="0"/>
              <a:t>Ромашку на лугу.</a:t>
            </a:r>
            <a:br>
              <a:rPr lang="ru-RU" b="1" dirty="0" smtClean="0"/>
            </a:br>
            <a:r>
              <a:rPr lang="ru-RU" b="1" dirty="0" smtClean="0"/>
              <a:t>Кувшинку на реке</a:t>
            </a:r>
            <a:br>
              <a:rPr lang="ru-RU" b="1" dirty="0" smtClean="0"/>
            </a:br>
            <a:r>
              <a:rPr lang="ru-RU" b="1" dirty="0" smtClean="0"/>
              <a:t>И клюкву на болоте.</a:t>
            </a:r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О</a:t>
            </a:r>
            <a:r>
              <a:rPr lang="ru-RU" b="1" dirty="0" smtClean="0"/>
              <a:t>, как природа-мать</a:t>
            </a:r>
            <a:br>
              <a:rPr lang="ru-RU" b="1" dirty="0" smtClean="0"/>
            </a:br>
            <a:r>
              <a:rPr lang="ru-RU" b="1" dirty="0" smtClean="0"/>
              <a:t>Терпима и добра!</a:t>
            </a:r>
            <a:br>
              <a:rPr lang="ru-RU" b="1" dirty="0" smtClean="0"/>
            </a:br>
            <a:r>
              <a:rPr lang="ru-RU" b="1" dirty="0" smtClean="0"/>
              <a:t>Но чтоб ее лихая</a:t>
            </a:r>
            <a:br>
              <a:rPr lang="ru-RU" b="1" dirty="0" smtClean="0"/>
            </a:br>
            <a:r>
              <a:rPr lang="ru-RU" b="1" dirty="0" smtClean="0"/>
              <a:t>Участь не постигла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b="1" dirty="0" smtClean="0"/>
              <a:t>    Давайте сохраним</a:t>
            </a:r>
            <a:br>
              <a:rPr lang="ru-RU" b="1" dirty="0" smtClean="0"/>
            </a:br>
            <a:r>
              <a:rPr lang="ru-RU" b="1" dirty="0" smtClean="0"/>
              <a:t>На стрежнях – осетра.</a:t>
            </a:r>
            <a:br>
              <a:rPr lang="ru-RU" b="1" dirty="0" smtClean="0"/>
            </a:br>
            <a:r>
              <a:rPr lang="ru-RU" b="1" dirty="0" smtClean="0"/>
              <a:t>Касатку в небесах,</a:t>
            </a:r>
            <a:br>
              <a:rPr lang="ru-RU" b="1" dirty="0" smtClean="0"/>
            </a:br>
            <a:r>
              <a:rPr lang="ru-RU" sz="2600" b="1" dirty="0" smtClean="0"/>
              <a:t>В таежных дебрях – тигра.</a:t>
            </a:r>
          </a:p>
          <a:p>
            <a:pPr lvl="1">
              <a:buNone/>
            </a:pPr>
            <a:r>
              <a:rPr lang="ru-RU" b="1" dirty="0" smtClean="0"/>
              <a:t>   </a:t>
            </a:r>
            <a:endParaRPr lang="ru-RU" b="1" dirty="0" smtClean="0"/>
          </a:p>
          <a:p>
            <a:pPr lvl="1">
              <a:buNone/>
            </a:pPr>
            <a:r>
              <a:rPr lang="ru-RU" sz="2600" b="1" dirty="0" smtClean="0"/>
              <a:t> </a:t>
            </a:r>
            <a:r>
              <a:rPr lang="ru-RU" sz="2600" b="1" dirty="0" smtClean="0"/>
              <a:t>    Коль </a:t>
            </a:r>
            <a:r>
              <a:rPr lang="ru-RU" sz="2600" b="1" dirty="0" smtClean="0"/>
              <a:t>суждено дышать</a:t>
            </a:r>
            <a:br>
              <a:rPr lang="ru-RU" sz="2600" b="1" dirty="0" smtClean="0"/>
            </a:br>
            <a:r>
              <a:rPr lang="ru-RU" sz="2600" b="1" dirty="0" smtClean="0"/>
              <a:t>Нам воздухом одним.</a:t>
            </a:r>
            <a:br>
              <a:rPr lang="ru-RU" sz="2600" b="1" dirty="0" smtClean="0"/>
            </a:br>
            <a:r>
              <a:rPr lang="ru-RU" sz="2600" b="1" dirty="0" smtClean="0"/>
              <a:t>Давайте-ка мы все</a:t>
            </a:r>
            <a:br>
              <a:rPr lang="ru-RU" sz="2600" b="1" dirty="0" smtClean="0"/>
            </a:br>
            <a:r>
              <a:rPr lang="ru-RU" sz="2600" b="1" dirty="0" smtClean="0"/>
              <a:t>Навек объединимся.</a:t>
            </a:r>
          </a:p>
          <a:p>
            <a:pPr>
              <a:buNone/>
            </a:pPr>
            <a:r>
              <a:rPr lang="ru-RU" b="1" dirty="0" smtClean="0"/>
              <a:t>    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Давайте </a:t>
            </a:r>
            <a:r>
              <a:rPr lang="ru-RU" b="1" dirty="0" smtClean="0"/>
              <a:t>наши души</a:t>
            </a:r>
            <a:br>
              <a:rPr lang="ru-RU" b="1" dirty="0" smtClean="0"/>
            </a:br>
            <a:r>
              <a:rPr lang="ru-RU" b="1" dirty="0" smtClean="0"/>
              <a:t>Вместе сохраним,</a:t>
            </a:r>
            <a:br>
              <a:rPr lang="ru-RU" b="1" dirty="0" smtClean="0"/>
            </a:br>
            <a:r>
              <a:rPr lang="ru-RU" b="1" dirty="0" smtClean="0"/>
              <a:t>Тогда мы на Земле</a:t>
            </a:r>
            <a:br>
              <a:rPr lang="ru-RU" b="1" dirty="0" smtClean="0"/>
            </a:br>
            <a:r>
              <a:rPr lang="ru-RU" b="1" dirty="0" smtClean="0"/>
              <a:t>И сами сохранимся!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http://tomatoz.ru/uploads/posts/2010-08/1280823187_1259042065_45086567_1244909469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aptr.ru/photo/flora/g/cv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s.photovladivostok.ru/files/gallery/5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biser.info/files/images2node/biser.info_6140172584c07a8e29b17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artlib.ru/objects/gallery_235/artlib_gallery-117796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xsunx.ru/data/media/22/carn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xsunx.ru/data/media/22/b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1"/>
            <a:ext cx="7543824" cy="34290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«России малая частица, 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Земля похожая на рай: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Листва берез, разлив пшеницы- 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 это ты - Хакасский край».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pcwalls.ru/repository/nature/www.pcwalls.ru_10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.i.ua/photo/images/pic/6/9/3820596_ab15f2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6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1.liveinternet.ru/images/attach/b/3/28/931/28931522_mak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78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1.liveinternet.ru/images/attach/c/0/31/856/31856371_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artdraw.info/wp-content/uploads/2009/06/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fonday.ru/images/tmp/7/8/image/7859_%D0%9F%D0%BE%D0%BB%D0%B5%D0%B2%D1%8B%D0%B5%20%D1%86%D0%B2%D0%B5%D1%82%D1%8B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onday.ru/images/tmp/10/5/image/10504_%D0%9F%D0%BE%D0%BB%D0%B5%D0%B2%D1%8B%D0%B5%20%D1%86%D0%B2%D0%B5%D1%82%D1%8B_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russian.cri.cn/mmsource/images/2009/03/30/news0330-1421-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://top-desktop.ru/files/rasteniya/1280/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357166"/>
            <a:ext cx="7043758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«Есть просто храм,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Есть храм науки,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есть еще природы храм -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цветами, тянущими руки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Навстречу солнцу и ветрам.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 свят в любое время суток,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Открыт  для нас в жару и стынь,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Входи сюда,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Будь сердцем  чуток,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оскверняй его святынь».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60722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«Земля полна чудес»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Что в жизни может быть красивей,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в жизни может быть милей.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эти рощи в дымке синей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золотой разлив полей.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Припев: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Капли утренней росы светлы, чисты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Отражается в них мир и Я, и Ты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Искры солнечных лучей в любом окне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Улыбается заря тебе и мне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друзей любая даль не зря близка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друзей шумит листва журчит река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друзей сквозь облака горит звезда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друзей полна чудес земля всегда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сть\Downloads\указ-о-проведении-года-охраны-окружающей-среды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49856" cy="68580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c/ca/Vladimir_Putin_12015.jpg/280px-Vladimir_Putin_1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321471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«Отгадай загадку».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857224" y="1500175"/>
            <a:ext cx="7929618" cy="37147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Вся в белое наша полянка одета,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Качает цветы ветерок на бегу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Цветочки! Цветочки!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знойного лета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 вас и представить себе не могу.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203</Words>
  <PresentationFormat>Экран (4:3)</PresentationFormat>
  <Paragraphs>48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   Цель: воспитывать бережное отношение к родной природе. </vt:lpstr>
      <vt:lpstr>Слайд 3</vt:lpstr>
      <vt:lpstr>Слайд 4</vt:lpstr>
      <vt:lpstr>Слайд 5</vt:lpstr>
      <vt:lpstr>Слайд 6</vt:lpstr>
      <vt:lpstr>Слайд 7</vt:lpstr>
      <vt:lpstr>Задание 1.  «Отгадай загадку». </vt:lpstr>
      <vt:lpstr>Слайд 9</vt:lpstr>
      <vt:lpstr>Слайд 10</vt:lpstr>
      <vt:lpstr>Слайд 11</vt:lpstr>
      <vt:lpstr>Слайд 12</vt:lpstr>
      <vt:lpstr> Когда идешь тропинкою Куда ни глянь, в лугах Белеют чудо - шарики На тонких стебельках </vt:lpstr>
      <vt:lpstr>Слайд 14</vt:lpstr>
      <vt:lpstr>Здесь у рощицы березовой, Где к лугам сбегает рожь, Кашки белой, кашки розовой Кашки алой - не сочтешь</vt:lpstr>
      <vt:lpstr>Слайд 16</vt:lpstr>
      <vt:lpstr>Летом за пахарем ходит,   А под зиму с криком уходит.</vt:lpstr>
      <vt:lpstr>Слайд 18</vt:lpstr>
      <vt:lpstr>Днем слепа, ночью зряча, Мышей ловит, а не кот.</vt:lpstr>
      <vt:lpstr>Слайд 20</vt:lpstr>
      <vt:lpstr>Задание 2.  «Птичьи разговоры»  </vt:lpstr>
      <vt:lpstr>Какая птица может летать хвостом вперед? </vt:lpstr>
      <vt:lpstr>Слайд 23</vt:lpstr>
      <vt:lpstr>Какая птица выше всех летает? </vt:lpstr>
      <vt:lpstr>Слайд 25</vt:lpstr>
      <vt:lpstr>Какая птица в мире самая большая? </vt:lpstr>
      <vt:lpstr>Слайд 27</vt:lpstr>
      <vt:lpstr>Какая птица в нашей стране самая маленькая? </vt:lpstr>
      <vt:lpstr>Слайд 29</vt:lpstr>
      <vt:lpstr>Задание 3.  «Знаем ли мы родной край»? </vt:lpstr>
      <vt:lpstr>Задание 5.  Домашнее задание  «Правила поведения в природе».   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«Давайте сохраним ромашку на лугу…» </dc:title>
  <dc:creator>Гость</dc:creator>
  <cp:lastModifiedBy>Гость</cp:lastModifiedBy>
  <cp:revision>42</cp:revision>
  <dcterms:created xsi:type="dcterms:W3CDTF">2013-04-01T05:18:55Z</dcterms:created>
  <dcterms:modified xsi:type="dcterms:W3CDTF">2013-04-08T01:30:26Z</dcterms:modified>
</cp:coreProperties>
</file>