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6" r:id="rId5"/>
    <p:sldId id="264" r:id="rId6"/>
    <p:sldId id="267" r:id="rId7"/>
    <p:sldId id="268" r:id="rId8"/>
    <p:sldId id="269" r:id="rId9"/>
    <p:sldId id="263" r:id="rId10"/>
    <p:sldId id="270" r:id="rId11"/>
    <p:sldId id="259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5A10-A4A2-4878-A768-FEC302033456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3AEB50-6E7D-48FD-A7F9-9CD20EFFEA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5A10-A4A2-4878-A768-FEC302033456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EB50-6E7D-48FD-A7F9-9CD20EFFE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5A10-A4A2-4878-A768-FEC302033456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EB50-6E7D-48FD-A7F9-9CD20EFFE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5A10-A4A2-4878-A768-FEC302033456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3AEB50-6E7D-48FD-A7F9-9CD20EFFEA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5A10-A4A2-4878-A768-FEC302033456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3AEB50-6E7D-48FD-A7F9-9CD20EFFEA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5A10-A4A2-4878-A768-FEC302033456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3AEB50-6E7D-48FD-A7F9-9CD20EFFEA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5A10-A4A2-4878-A768-FEC302033456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3AEB50-6E7D-48FD-A7F9-9CD20EFFEA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5A10-A4A2-4878-A768-FEC302033456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3AEB50-6E7D-48FD-A7F9-9CD20EFFEA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5A10-A4A2-4878-A768-FEC302033456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3AEB50-6E7D-48FD-A7F9-9CD20EFFEA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5A10-A4A2-4878-A768-FEC302033456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3AEB50-6E7D-48FD-A7F9-9CD20EFFEA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5A10-A4A2-4878-A768-FEC302033456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3AEB50-6E7D-48FD-A7F9-9CD20EFFEA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0C75A10-A4A2-4878-A768-FEC302033456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43AEB50-6E7D-48FD-A7F9-9CD20EFFE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карта МарийЭл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176"/>
            <a:ext cx="496855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7543800" cy="2152650"/>
          </a:xfrm>
        </p:spPr>
        <p:txBody>
          <a:bodyPr/>
          <a:lstStyle/>
          <a:p>
            <a:r>
              <a:rPr lang="ru-RU" b="1" dirty="0" smtClean="0">
                <a:latin typeface="Arial Black" pitchFamily="34" charset="0"/>
              </a:rPr>
              <a:t>Мари</a:t>
            </a:r>
            <a:br>
              <a:rPr lang="ru-RU" b="1" dirty="0" smtClean="0">
                <a:latin typeface="Arial Black" pitchFamily="34" charset="0"/>
              </a:rPr>
            </a:br>
            <a:endParaRPr lang="ru-RU" b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459948">
            <a:off x="179512" y="3375491"/>
            <a:ext cx="8126288" cy="6858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Марий</a:t>
            </a:r>
            <a:r>
              <a:rPr lang="ru-RU" sz="5400" b="1" dirty="0" smtClean="0">
                <a:solidFill>
                  <a:srgbClr val="FF0000"/>
                </a:solidFill>
                <a:latin typeface="Arial Black" pitchFamily="34" charset="0"/>
              </a:rPr>
              <a:t> Эл</a:t>
            </a:r>
            <a:endParaRPr lang="ru-RU" sz="5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840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Национальная одежда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643633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03569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cuments\Мари Эл\МАрийк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187" y="188640"/>
            <a:ext cx="5363354" cy="7434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2437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820891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745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27280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331236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8544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64" y="4876800"/>
            <a:ext cx="8314176" cy="914400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Йошкар-Ола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" y="0"/>
            <a:ext cx="66675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996" y="3645024"/>
            <a:ext cx="4459255" cy="334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648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38" y="0"/>
            <a:ext cx="333375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552" y="130671"/>
            <a:ext cx="6062448" cy="365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02" y="3747113"/>
            <a:ext cx="51435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613665"/>
            <a:ext cx="3806092" cy="296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04664"/>
            <a:ext cx="30243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1556792"/>
            <a:ext cx="7838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FFFF00"/>
                </a:solidFill>
                <a:latin typeface="Arial Black" pitchFamily="34" charset="0"/>
              </a:rPr>
              <a:t> 2 </a:t>
            </a: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395535" y="4094375"/>
            <a:ext cx="42068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latin typeface="Arial Black" pitchFamily="34" charset="0"/>
              </a:rPr>
              <a:t> 3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3613665"/>
            <a:ext cx="280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Arial Black" pitchFamily="34" charset="0"/>
              </a:rPr>
              <a:t>4</a:t>
            </a:r>
          </a:p>
        </p:txBody>
      </p:sp>
    </p:spTree>
    <p:extLst>
      <p:ext uri="{BB962C8B-B14F-4D97-AF65-F5344CB8AC3E}">
        <p14:creationId xmlns="" xmlns:p14="http://schemas.microsoft.com/office/powerpoint/2010/main" val="155798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63284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0950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13690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674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44264"/>
            <a:ext cx="4860032" cy="420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20" y="332656"/>
            <a:ext cx="3995936" cy="38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16143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685801"/>
            <a:ext cx="7834064" cy="36575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8043232" cy="914400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Традиции черемисов.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714625"/>
            <a:ext cx="22098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188640"/>
            <a:ext cx="571500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72158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144" y="764704"/>
            <a:ext cx="5715000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8953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9" y="14864"/>
            <a:ext cx="31908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0045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534</TotalTime>
  <Words>16</Words>
  <Application>Microsoft Office PowerPoint</Application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Базовая</vt:lpstr>
      <vt:lpstr>Мари </vt:lpstr>
      <vt:lpstr>Слайд 2</vt:lpstr>
      <vt:lpstr>Йошкар-Ола</vt:lpstr>
      <vt:lpstr>Слайд 4</vt:lpstr>
      <vt:lpstr>Слайд 5</vt:lpstr>
      <vt:lpstr>Слайд 6</vt:lpstr>
      <vt:lpstr>Слайд 7</vt:lpstr>
      <vt:lpstr>Традиции черемисов.</vt:lpstr>
      <vt:lpstr>Слайд 9</vt:lpstr>
      <vt:lpstr>  Национальная одежда</vt:lpstr>
      <vt:lpstr>Слайд 11</vt:lpstr>
      <vt:lpstr>Слайд 12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Мари</dc:title>
  <dc:creator>user</dc:creator>
  <cp:lastModifiedBy>re</cp:lastModifiedBy>
  <cp:revision>20</cp:revision>
  <dcterms:created xsi:type="dcterms:W3CDTF">2012-10-30T15:24:21Z</dcterms:created>
  <dcterms:modified xsi:type="dcterms:W3CDTF">2014-03-21T19:11:27Z</dcterms:modified>
</cp:coreProperties>
</file>