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2" r:id="rId5"/>
    <p:sldId id="263" r:id="rId6"/>
    <p:sldId id="266" r:id="rId7"/>
    <p:sldId id="261" r:id="rId8"/>
    <p:sldId id="258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3" autoAdjust="0"/>
  </p:normalViewPr>
  <p:slideViewPr>
    <p:cSldViewPr>
      <p:cViewPr varScale="1">
        <p:scale>
          <a:sx n="47" d="100"/>
          <a:sy n="47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936104"/>
          </a:xfrm>
        </p:spPr>
        <p:txBody>
          <a:bodyPr>
            <a:normAutofit/>
          </a:bodyPr>
          <a:lstStyle/>
          <a:p>
            <a:r>
              <a:rPr lang="ru-RU" dirty="0"/>
              <a:t>УРОК РАЗВИТИЯ РЕЧИ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2768352" cy="29523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написанию сочинения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тему «Спортивный характер»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1764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52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ша\Desktop\_7762326_1313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5337"/>
            <a:ext cx="76200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760984" cy="22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783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492" y="4005064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19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слов в две группы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3822192" cy="648072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</a:t>
            </a:r>
            <a:r>
              <a:rPr lang="ru-RU" b="1" dirty="0"/>
              <a:t>спорта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276872"/>
            <a:ext cx="3820055" cy="4176464"/>
          </a:xfrm>
        </p:spPr>
        <p:txBody>
          <a:bodyPr>
            <a:noAutofit/>
          </a:bodyPr>
          <a:lstStyle/>
          <a:p>
            <a:pPr algn="just"/>
            <a:r>
              <a:rPr lang="vi-VN" sz="2400" dirty="0"/>
              <a:t>лыжный </a:t>
            </a:r>
            <a:r>
              <a:rPr lang="vi-VN" sz="2400" dirty="0" smtClean="0"/>
              <a:t> спор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vi-VN" sz="2400" b="1" dirty="0"/>
          </a:p>
          <a:p>
            <a:pPr algn="just"/>
            <a:r>
              <a:rPr lang="vi-VN" sz="2400" dirty="0"/>
              <a:t>конькобежный спорт</a:t>
            </a:r>
          </a:p>
          <a:p>
            <a:pPr algn="just"/>
            <a:r>
              <a:rPr lang="vi-VN" sz="2400" dirty="0"/>
              <a:t> сноубординг</a:t>
            </a:r>
          </a:p>
          <a:p>
            <a:pPr algn="just"/>
            <a:r>
              <a:rPr lang="vi-VN" sz="2400" dirty="0"/>
              <a:t> </a:t>
            </a:r>
            <a:r>
              <a:rPr lang="vi-VN" sz="2400" dirty="0">
                <a:hlinkClick r:id="rId2" action="ppaction://hlinksldjump"/>
              </a:rPr>
              <a:t>сла́лом</a:t>
            </a:r>
            <a:endParaRPr lang="vi-VN" sz="2400" dirty="0"/>
          </a:p>
          <a:p>
            <a:pPr algn="just"/>
            <a:r>
              <a:rPr lang="vi-VN" sz="2400" dirty="0"/>
              <a:t>лыжная </a:t>
            </a:r>
            <a:r>
              <a:rPr lang="vi-VN" sz="2400" dirty="0" smtClean="0"/>
              <a:t>акр</a:t>
            </a:r>
            <a:r>
              <a:rPr lang="ru-RU" sz="2400" dirty="0" smtClean="0"/>
              <a:t> . </a:t>
            </a:r>
            <a:r>
              <a:rPr lang="vi-VN" sz="2400" dirty="0" smtClean="0"/>
              <a:t>батика</a:t>
            </a:r>
            <a:endParaRPr lang="vi-VN" sz="2400" dirty="0"/>
          </a:p>
          <a:p>
            <a:pPr algn="just"/>
            <a:r>
              <a:rPr lang="ru-RU" sz="2400" dirty="0" smtClean="0"/>
              <a:t> </a:t>
            </a:r>
            <a:r>
              <a:rPr lang="vi-VN" sz="2400" dirty="0" smtClean="0"/>
              <a:t>б</a:t>
            </a:r>
            <a:r>
              <a:rPr lang="ru-RU" sz="2400" dirty="0" smtClean="0"/>
              <a:t> . </a:t>
            </a:r>
            <a:r>
              <a:rPr lang="vi-VN" sz="2400" dirty="0" smtClean="0"/>
              <a:t>атлон</a:t>
            </a:r>
            <a:endParaRPr lang="vi-VN" sz="2400" dirty="0"/>
          </a:p>
          <a:p>
            <a:pPr algn="just"/>
            <a:r>
              <a:rPr lang="vi-VN" sz="2400" dirty="0">
                <a:hlinkClick r:id="rId3" action="ppaction://hlinksldjump"/>
              </a:rPr>
              <a:t> </a:t>
            </a:r>
            <a:r>
              <a:rPr lang="vi-VN" sz="2400" dirty="0" smtClean="0">
                <a:hlinkClick r:id="rId3" action="ppaction://hlinksldjump"/>
              </a:rPr>
              <a:t>б</a:t>
            </a:r>
            <a:r>
              <a:rPr lang="ru-RU" sz="2400" dirty="0" smtClean="0">
                <a:hlinkClick r:id="rId3" action="ppaction://hlinksldjump"/>
              </a:rPr>
              <a:t> . </a:t>
            </a:r>
            <a:r>
              <a:rPr lang="vi-VN" sz="2400" dirty="0" smtClean="0">
                <a:hlinkClick r:id="rId3" action="ppaction://hlinksldjump"/>
              </a:rPr>
              <a:t>бсле́й</a:t>
            </a:r>
            <a:endParaRPr lang="vi-VN" sz="2400" dirty="0"/>
          </a:p>
          <a:p>
            <a:pPr algn="just"/>
            <a:r>
              <a:rPr lang="vi-VN" sz="2400" dirty="0"/>
              <a:t> </a:t>
            </a:r>
            <a:r>
              <a:rPr lang="vi-VN" sz="2400" dirty="0" smtClean="0">
                <a:hlinkClick r:id="rId4" action="ppaction://hlinksldjump"/>
              </a:rPr>
              <a:t>кёрлин</a:t>
            </a:r>
            <a:r>
              <a:rPr lang="ru-RU" sz="2400" dirty="0" smtClean="0">
                <a:hlinkClick r:id="rId4" action="ppaction://hlinksldjump"/>
              </a:rPr>
              <a:t> .</a:t>
            </a:r>
            <a:endParaRPr lang="vi-VN" sz="2400" dirty="0"/>
          </a:p>
          <a:p>
            <a:pPr algn="just"/>
            <a:r>
              <a:rPr lang="ru-RU" sz="2400" dirty="0" smtClean="0"/>
              <a:t> </a:t>
            </a:r>
            <a:r>
              <a:rPr lang="vi-VN" sz="2400" dirty="0" smtClean="0">
                <a:hlinkClick r:id="rId5" action="ppaction://hlinksldjump"/>
              </a:rPr>
              <a:t>ске́лето́н</a:t>
            </a:r>
            <a:endParaRPr lang="vi-VN" sz="2400" dirty="0"/>
          </a:p>
          <a:p>
            <a:pPr algn="just"/>
            <a:r>
              <a:rPr lang="ru-RU" sz="2400" dirty="0" smtClean="0"/>
              <a:t> </a:t>
            </a:r>
            <a:r>
              <a:rPr lang="vi-VN" sz="2400" dirty="0" smtClean="0">
                <a:hlinkClick r:id="rId6" action="ppaction://hlinksldjump"/>
              </a:rPr>
              <a:t>следж-хо</a:t>
            </a:r>
            <a:r>
              <a:rPr lang="ru-RU" sz="2400" dirty="0" smtClean="0">
                <a:hlinkClick r:id="rId6" action="ppaction://hlinksldjump"/>
              </a:rPr>
              <a:t> . . </a:t>
            </a:r>
            <a:r>
              <a:rPr lang="vi-VN" sz="2400" dirty="0" smtClean="0">
                <a:hlinkClick r:id="rId6" action="ppaction://hlinksldjump"/>
              </a:rPr>
              <a:t>ей</a:t>
            </a:r>
            <a:endParaRPr lang="vi-VN" sz="2400" dirty="0"/>
          </a:p>
          <a:p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3822192" cy="639762"/>
          </a:xfrm>
        </p:spPr>
        <p:txBody>
          <a:bodyPr/>
          <a:lstStyle/>
          <a:p>
            <a:r>
              <a:rPr lang="ru-RU" b="1" dirty="0" smtClean="0"/>
              <a:t>Развитие речи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276872"/>
            <a:ext cx="3822192" cy="4104456"/>
          </a:xfrm>
        </p:spPr>
        <p:txBody>
          <a:bodyPr/>
          <a:lstStyle/>
          <a:p>
            <a:r>
              <a:rPr lang="ru-RU" sz="2400" b="1" dirty="0"/>
              <a:t>сочинение</a:t>
            </a:r>
          </a:p>
          <a:p>
            <a:r>
              <a:rPr lang="ru-RU" sz="2400" b="1" dirty="0"/>
              <a:t>качества характера</a:t>
            </a:r>
          </a:p>
          <a:p>
            <a:r>
              <a:rPr lang="ru-RU" sz="2400" b="1" dirty="0"/>
              <a:t>тема </a:t>
            </a:r>
          </a:p>
          <a:p>
            <a:r>
              <a:rPr lang="ru-RU" sz="2400" b="1" dirty="0"/>
              <a:t>основная мысль</a:t>
            </a:r>
          </a:p>
          <a:p>
            <a:r>
              <a:rPr lang="ru-RU" sz="2400" b="1" dirty="0"/>
              <a:t>строение текста (вступление, основная часть, вывод)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206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7580"/>
            <a:ext cx="2898934" cy="33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6638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953879"/>
            <a:ext cx="4018044" cy="204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542291"/>
            <a:ext cx="34480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78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,Bold"/>
              </a:rPr>
              <a:t>Название «</a:t>
            </a:r>
            <a:r>
              <a:rPr lang="ru-RU" b="1" dirty="0" err="1" smtClean="0">
                <a:latin typeface="Times New Roman,Bold"/>
              </a:rPr>
              <a:t>паралимпийский</a:t>
            </a:r>
            <a:r>
              <a:rPr lang="ru-RU" b="1" dirty="0" smtClean="0">
                <a:latin typeface="Times New Roman,Bold"/>
              </a:rPr>
              <a:t>»  </a:t>
            </a:r>
            <a:r>
              <a:rPr lang="ru-RU" b="1" dirty="0" smtClean="0">
                <a:latin typeface="Times New Roman"/>
              </a:rPr>
              <a:t>первоначально</a:t>
            </a:r>
            <a:endParaRPr lang="ru-RU" b="1" dirty="0">
              <a:latin typeface="Times New Roman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/>
              </a:rPr>
              <a:t>было связано с </a:t>
            </a:r>
            <a:r>
              <a:rPr lang="ru-RU" b="1" dirty="0" smtClean="0">
                <a:latin typeface="Times New Roman"/>
              </a:rPr>
              <a:t>термином </a:t>
            </a:r>
            <a:r>
              <a:rPr lang="en-US" b="1" dirty="0" err="1" smtClean="0">
                <a:latin typeface="Times New Roman"/>
              </a:rPr>
              <a:t>parapledgia</a:t>
            </a:r>
            <a:r>
              <a:rPr lang="en-US" b="1" dirty="0" smtClean="0">
                <a:latin typeface="Times New Roman"/>
              </a:rPr>
              <a:t> </a:t>
            </a:r>
            <a:r>
              <a:rPr lang="en-US" b="1" dirty="0">
                <a:latin typeface="Times New Roman"/>
              </a:rPr>
              <a:t>– </a:t>
            </a:r>
            <a:r>
              <a:rPr lang="ru-RU" b="1" dirty="0">
                <a:latin typeface="Times New Roman"/>
              </a:rPr>
              <a:t>паралич </a:t>
            </a:r>
            <a:r>
              <a:rPr lang="ru-RU" b="1" dirty="0" smtClean="0">
                <a:latin typeface="Times New Roman"/>
              </a:rPr>
              <a:t>нижних конечностей</a:t>
            </a:r>
            <a:r>
              <a:rPr lang="ru-RU" b="1" dirty="0">
                <a:latin typeface="Times New Roman"/>
              </a:rPr>
              <a:t>, поскольку </a:t>
            </a:r>
            <a:r>
              <a:rPr lang="ru-RU" b="1" dirty="0" smtClean="0">
                <a:latin typeface="Times New Roman"/>
              </a:rPr>
              <a:t>эти соревнования </a:t>
            </a:r>
            <a:r>
              <a:rPr lang="ru-RU" b="1" dirty="0">
                <a:latin typeface="Times New Roman"/>
              </a:rPr>
              <a:t>проводились </a:t>
            </a:r>
            <a:r>
              <a:rPr lang="ru-RU" b="1" dirty="0" smtClean="0">
                <a:latin typeface="Times New Roman"/>
              </a:rPr>
              <a:t>среди людей </a:t>
            </a:r>
            <a:r>
              <a:rPr lang="ru-RU" b="1" dirty="0">
                <a:latin typeface="Times New Roman"/>
              </a:rPr>
              <a:t>с </a:t>
            </a:r>
            <a:r>
              <a:rPr lang="ru-RU" b="1" dirty="0" smtClean="0">
                <a:latin typeface="Times New Roman"/>
              </a:rPr>
              <a:t>заболеваниями позвоночника.</a:t>
            </a:r>
          </a:p>
          <a:p>
            <a:pPr marL="0" indent="0" algn="just">
              <a:buNone/>
            </a:pPr>
            <a:endParaRPr lang="ru-RU" b="1" dirty="0" smtClean="0">
              <a:latin typeface="Times New Roman"/>
            </a:endParaRPr>
          </a:p>
          <a:p>
            <a:pPr algn="just"/>
            <a:r>
              <a:rPr lang="ru-RU" b="1" dirty="0" smtClean="0">
                <a:latin typeface="Times New Roman"/>
                <a:ea typeface="Calibri"/>
              </a:rPr>
              <a:t> В </a:t>
            </a:r>
            <a:r>
              <a:rPr lang="ru-RU" b="1" dirty="0">
                <a:latin typeface="Times New Roman"/>
                <a:ea typeface="Calibri"/>
              </a:rPr>
              <a:t>составе термина «</a:t>
            </a:r>
            <a:r>
              <a:rPr lang="ru-RU" b="1" dirty="0" err="1">
                <a:latin typeface="Times New Roman"/>
                <a:ea typeface="Calibri"/>
              </a:rPr>
              <a:t>паралимпийский</a:t>
            </a:r>
            <a:r>
              <a:rPr lang="ru-RU" b="1" dirty="0">
                <a:latin typeface="Times New Roman"/>
                <a:ea typeface="Calibri"/>
              </a:rPr>
              <a:t>» есть греческое слово «пара». Оно переводится как «рядом», «параллельно</a:t>
            </a:r>
            <a:r>
              <a:rPr lang="ru-RU" b="1" dirty="0" smtClean="0">
                <a:latin typeface="Times New Roman"/>
                <a:ea typeface="Calibri"/>
              </a:rPr>
              <a:t>».</a:t>
            </a:r>
            <a:r>
              <a:rPr lang="ru-RU" b="1" dirty="0">
                <a:latin typeface="Times New Roman"/>
              </a:rPr>
              <a:t> </a:t>
            </a:r>
            <a:r>
              <a:rPr lang="ru-RU" b="1" dirty="0" smtClean="0">
                <a:latin typeface="Times New Roman"/>
              </a:rPr>
              <a:t>Имеется в виду параллелизм </a:t>
            </a:r>
            <a:r>
              <a:rPr lang="ru-RU" b="1" dirty="0">
                <a:latin typeface="Times New Roman"/>
              </a:rPr>
              <a:t>и </a:t>
            </a:r>
            <a:r>
              <a:rPr lang="ru-RU" b="1" dirty="0" smtClean="0">
                <a:latin typeface="Times New Roman"/>
              </a:rPr>
              <a:t>равноправие пара(о)</a:t>
            </a:r>
            <a:r>
              <a:rPr lang="ru-RU" b="1" dirty="0" err="1" smtClean="0">
                <a:latin typeface="Times New Roman"/>
              </a:rPr>
              <a:t>лимпийских</a:t>
            </a:r>
            <a:r>
              <a:rPr lang="ru-RU" b="1" dirty="0" smtClean="0">
                <a:latin typeface="Times New Roman"/>
              </a:rPr>
              <a:t> соревнований с олимпийскими.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СПОРТСМЕНЫ-ПАРАЛИМПИЙЦЫ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8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ОЛИМПИЙСКИЕ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ПАРАЛИМПИЙСКИЕ ЦЕННОСТИ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ДРУЖБА</a:t>
            </a:r>
          </a:p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СОВЕРШЕНСТВО </a:t>
            </a:r>
          </a:p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УВАЖЕНИЕ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СМЕЛОСТЬ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РАВЕНСТВО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РЕШИМОСТЬ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ВДОХНОВЕНИЕ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ПЛАН.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1. Вступление.</a:t>
            </a:r>
          </a:p>
          <a:p>
            <a:r>
              <a:rPr lang="ru-RU" dirty="0" smtClean="0">
                <a:latin typeface="Arial Black" pitchFamily="34" charset="0"/>
              </a:rPr>
              <a:t>2. Основная часть.</a:t>
            </a:r>
          </a:p>
          <a:p>
            <a:r>
              <a:rPr lang="ru-RU" dirty="0" smtClean="0">
                <a:latin typeface="Arial Black" pitchFamily="34" charset="0"/>
              </a:rPr>
              <a:t>3. Заключение, вывод.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1. Старт зимней     Олимпиады.</a:t>
            </a:r>
          </a:p>
          <a:p>
            <a:r>
              <a:rPr lang="ru-RU" dirty="0" smtClean="0">
                <a:latin typeface="Arial Black" pitchFamily="34" charset="0"/>
              </a:rPr>
              <a:t>2. Характер олимпийца.</a:t>
            </a:r>
          </a:p>
          <a:p>
            <a:r>
              <a:rPr lang="ru-RU" dirty="0" smtClean="0">
                <a:latin typeface="Arial Black" pitchFamily="34" charset="0"/>
              </a:rPr>
              <a:t>3. Основа успеха.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4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066800"/>
            <a:ext cx="63150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79573"/>
            <a:ext cx="1676437" cy="16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93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2547664"/>
            <a:ext cx="17783176" cy="1096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365104"/>
            <a:ext cx="1728990" cy="22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5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1845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232248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22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</TotalTime>
  <Words>170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УРОК РАЗВИТИЯ РЕЧИ</vt:lpstr>
      <vt:lpstr>Распределение слов в две группы</vt:lpstr>
      <vt:lpstr>Слайд 3</vt:lpstr>
      <vt:lpstr>СПОРТСМЕНЫ-ПАРАЛИМПИЙЦЫ</vt:lpstr>
      <vt:lpstr> ОЛИМПИЙСКИЕ  и  ПАРАЛИМПИЙСКИЕ ЦЕННОСТИ</vt:lpstr>
      <vt:lpstr>ПЛАН.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</dc:title>
  <dc:creator>Даша</dc:creator>
  <cp:lastModifiedBy>re</cp:lastModifiedBy>
  <cp:revision>30</cp:revision>
  <dcterms:created xsi:type="dcterms:W3CDTF">2013-10-21T15:58:42Z</dcterms:created>
  <dcterms:modified xsi:type="dcterms:W3CDTF">2014-03-21T17:01:36Z</dcterms:modified>
</cp:coreProperties>
</file>