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77" r:id="rId6"/>
    <p:sldId id="259" r:id="rId7"/>
    <p:sldId id="268" r:id="rId8"/>
    <p:sldId id="270" r:id="rId9"/>
    <p:sldId id="260" r:id="rId10"/>
    <p:sldId id="271" r:id="rId11"/>
    <p:sldId id="261" r:id="rId12"/>
    <p:sldId id="262" r:id="rId13"/>
    <p:sldId id="263" r:id="rId14"/>
    <p:sldId id="272" r:id="rId15"/>
    <p:sldId id="265" r:id="rId16"/>
    <p:sldId id="266" r:id="rId17"/>
    <p:sldId id="264" r:id="rId18"/>
    <p:sldId id="273" r:id="rId19"/>
    <p:sldId id="274" r:id="rId20"/>
    <p:sldId id="27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ГОСУДАРСТВЕННОЕ БЮДЖЕТНОЕ ОБРАЗОВАТЕЛЬНОЕ УЧРЕЖДЕНИЕ ГОРОДА МОСКВЫ </a:t>
            </a:r>
            <a:br>
              <a:rPr lang="ru-RU" sz="2700" b="1" dirty="0"/>
            </a:br>
            <a:r>
              <a:rPr lang="ru-RU" sz="2700" b="1" dirty="0"/>
              <a:t>СРЕДНЯЯ  ОБЩЕОБРАЗОВАТЕЛЬНАЯШКОЛА №1931</a:t>
            </a:r>
            <a:endParaRPr lang="ru-RU" sz="2700" dirty="0"/>
          </a:p>
        </p:txBody>
      </p:sp>
      <p:pic>
        <p:nvPicPr>
          <p:cNvPr id="4" name="Picture 8" descr="C:\Documents and Settings\Учитель\Рабочий стол\SAM_0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3574" y="1622901"/>
            <a:ext cx="5976851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61653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Мостынец</a:t>
            </a:r>
            <a:r>
              <a:rPr lang="ru-RU" b="1" i="1" dirty="0" smtClean="0"/>
              <a:t> Ольга Александровна-учитель английского языка</a:t>
            </a:r>
          </a:p>
          <a:p>
            <a:pPr algn="ctr"/>
            <a:r>
              <a:rPr lang="ru-RU" b="1" i="1" dirty="0" err="1" smtClean="0"/>
              <a:t>Филеева</a:t>
            </a:r>
            <a:r>
              <a:rPr lang="ru-RU" b="1" i="1" dirty="0" smtClean="0"/>
              <a:t> Анастасия Николаевна-учитель математики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981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Афиширование. Построение в декартовой системе координат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5378549" cy="4033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16" y="1628800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26240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Abbey</a:t>
            </a:r>
            <a:endParaRPr lang="ru-RU" dirty="0"/>
          </a:p>
        </p:txBody>
      </p:sp>
      <p:pic>
        <p:nvPicPr>
          <p:cNvPr id="4" name="Содержимое 3" descr="westminster at n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9694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sz="2000" b="1" i="1" dirty="0" smtClean="0"/>
              <a:t>In the table you can see entrance prices for different </a:t>
            </a:r>
            <a:r>
              <a:rPr lang="en-US" sz="2000" b="1" i="1" dirty="0" err="1" smtClean="0"/>
              <a:t>Unesco</a:t>
            </a:r>
            <a:r>
              <a:rPr lang="en-US" sz="2000" b="1" i="1" dirty="0" smtClean="0"/>
              <a:t> objects. </a:t>
            </a:r>
            <a:br>
              <a:rPr lang="en-US" sz="2000" b="1" i="1" dirty="0" smtClean="0"/>
            </a:br>
            <a:r>
              <a:rPr lang="en-US" sz="2000" b="1" i="1" dirty="0" smtClean="0"/>
              <a:t>Count how much  the tickets cost for the group of 3 adults and 7 children</a:t>
            </a:r>
            <a:br>
              <a:rPr lang="en-US" sz="2000" b="1" i="1" dirty="0" smtClean="0"/>
            </a:br>
            <a:r>
              <a:rPr lang="en-US" sz="2000" b="1" i="1" dirty="0" smtClean="0"/>
              <a:t> (two of the children are under 10 years old) including </a:t>
            </a:r>
            <a:r>
              <a:rPr lang="en-US" sz="2000" b="1" i="1" dirty="0" err="1" smtClean="0"/>
              <a:t>audioguides</a:t>
            </a:r>
            <a:r>
              <a:rPr lang="en-US" sz="2000" b="1" i="1" dirty="0" smtClean="0"/>
              <a:t>. </a:t>
            </a:r>
            <a:br>
              <a:rPr lang="en-US" sz="2000" b="1" i="1" dirty="0" smtClean="0"/>
            </a:br>
            <a:r>
              <a:rPr lang="en-US" sz="2000" b="1" i="1" dirty="0" smtClean="0"/>
              <a:t>Find the prices in pounds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692188">
                <a:tc>
                  <a:txBody>
                    <a:bodyPr/>
                    <a:lstStyle/>
                    <a:p>
                      <a:r>
                        <a:rPr lang="en-US" dirty="0" smtClean="0"/>
                        <a:t>Edinburgh Castle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Stonehenge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Tower of London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Westminster Abbey</a:t>
                      </a:r>
                      <a:endParaRPr lang="ru-RU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160 pounds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42,9 pounds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162,55 pounds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 pounds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Listening: right answers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2204864"/>
          <a:ext cx="656307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6771"/>
                <a:gridCol w="5406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_урок_301113\Открытый урок\DSCF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901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 ходе урока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879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essay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Appreciate your and your partner’s work during the lesson.</a:t>
            </a:r>
            <a:endParaRPr lang="ru-RU" dirty="0" smtClean="0"/>
          </a:p>
          <a:p>
            <a:r>
              <a:rPr lang="en-US" u="sng" dirty="0" smtClean="0"/>
              <a:t>I think I got a……………… because………………………….</a:t>
            </a:r>
            <a:endParaRPr lang="ru-RU" dirty="0" smtClean="0"/>
          </a:p>
          <a:p>
            <a:r>
              <a:rPr lang="en-US" dirty="0" smtClean="0"/>
              <a:t>If you want to mark someone’s work from your group, write down:</a:t>
            </a:r>
            <a:endParaRPr lang="ru-RU" dirty="0" smtClean="0"/>
          </a:p>
          <a:p>
            <a:r>
              <a:rPr lang="en-US" u="sng" dirty="0" smtClean="0"/>
              <a:t>I suggest Pete/Ann got a………………… because………………………….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Homework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Составьте дома одну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задачу и одно уравнение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на основе полученных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текстов об объектах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Юнеско.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Picture 10" descr="stonehenge-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700808"/>
            <a:ext cx="4320480" cy="43204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E" b="1" dirty="0" smtClean="0"/>
              <a:t>UNESCO CULTURAL HERITAGE 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SATURDAY </a:t>
            </a:r>
            <a:r>
              <a:rPr lang="en-IE" b="1" dirty="0" smtClean="0"/>
              <a:t>30 NOVEMBER 2013 </a:t>
            </a:r>
            <a:endParaRPr lang="ru-RU" dirty="0" smtClean="0"/>
          </a:p>
          <a:p>
            <a:pPr>
              <a:buNone/>
            </a:pPr>
            <a:r>
              <a:rPr lang="en-IE" b="1" dirty="0" smtClean="0"/>
              <a:t>STUDENT NAME:_______________________________</a:t>
            </a:r>
            <a:endParaRPr lang="ru-RU" dirty="0" smtClean="0"/>
          </a:p>
          <a:p>
            <a:pPr>
              <a:buNone/>
            </a:pPr>
            <a:r>
              <a:rPr lang="en-IE" b="1" dirty="0" smtClean="0"/>
              <a:t>AGE:_____________</a:t>
            </a:r>
            <a:r>
              <a:rPr lang="en-IE" dirty="0" smtClean="0"/>
              <a:t>____________________________</a:t>
            </a:r>
            <a:endParaRPr lang="ru-RU" dirty="0" smtClean="0"/>
          </a:p>
          <a:p>
            <a:pPr>
              <a:buNone/>
            </a:pPr>
            <a:r>
              <a:rPr lang="en-IE" b="1" dirty="0" smtClean="0"/>
              <a:t>PLEASE FILL IN THIS FORM. </a:t>
            </a:r>
            <a:endParaRPr lang="ru-RU" dirty="0" smtClean="0"/>
          </a:p>
          <a:p>
            <a:pPr>
              <a:buNone/>
            </a:pPr>
            <a:r>
              <a:rPr lang="en-IE" b="1" dirty="0" smtClean="0"/>
              <a:t>ANSWER THE FOLLOWING QUESTIONS AS BEST YOU CAN, THANK YOU FOR YOUR COOPERATION!!!!</a:t>
            </a:r>
          </a:p>
          <a:p>
            <a:pPr>
              <a:buNone/>
            </a:pPr>
            <a:r>
              <a:rPr lang="en-IE" dirty="0" smtClean="0"/>
              <a:t>1.Are there any </a:t>
            </a:r>
            <a:r>
              <a:rPr lang="en-IE" b="1" dirty="0" smtClean="0"/>
              <a:t>UNESCO CULTURAL HERITAGE</a:t>
            </a:r>
            <a:r>
              <a:rPr lang="en-IE" dirty="0" smtClean="0"/>
              <a:t> objects in your country that  you know? Could you name them?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IE" dirty="0" smtClean="0"/>
              <a:t> 2. What is your favourite </a:t>
            </a:r>
            <a:r>
              <a:rPr lang="en-IE" b="1" dirty="0" smtClean="0"/>
              <a:t>UNESCO CULTURAL HERITAGE</a:t>
            </a:r>
            <a:r>
              <a:rPr lang="en-IE" dirty="0" smtClean="0"/>
              <a:t>  object?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r>
              <a:rPr lang="en-IE" dirty="0" smtClean="0"/>
              <a:t>3. If you could choose, what </a:t>
            </a:r>
            <a:r>
              <a:rPr lang="en-IE" b="1" dirty="0" smtClean="0"/>
              <a:t>UNESCO CULTURAL HERITAGE</a:t>
            </a:r>
            <a:r>
              <a:rPr lang="en-IE" dirty="0" smtClean="0"/>
              <a:t> object would you visit?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Лица творческих мастерских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94472" cy="4525963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394472" cy="4525963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Лица творческих мастерских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394472" cy="452596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qysnlhbetfjfxnc-lydtrmh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7992887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ГОСУДАРСТВЕННОЕ БЮДЖЕТНОЕ ОБРАЗОВАТЕЛЬНОЕ УЧРЕЖДЕНИЕ ГОРОДА МОСКВЫ </a:t>
            </a:r>
            <a:br>
              <a:rPr lang="ru-RU" sz="2700" b="1" dirty="0"/>
            </a:br>
            <a:r>
              <a:rPr lang="ru-RU" sz="2700" b="1" dirty="0"/>
              <a:t>СРЕДНЯЯ  ОБЩЕОБРАЗОВАТЕЛЬНАЯШКОЛА №</a:t>
            </a:r>
            <a:r>
              <a:rPr lang="ru-RU" sz="2700" b="1" dirty="0" smtClean="0"/>
              <a:t>1931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Математические задания на примере достопримечательностей Англии</a:t>
            </a:r>
            <a:r>
              <a:rPr lang="ru-RU" sz="2400" b="1" dirty="0" smtClean="0">
                <a:solidFill>
                  <a:srgbClr val="FF0000"/>
                </a:solidFill>
              </a:rPr>
              <a:t>».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4" name="Picture 8" descr="C:\Documents and Settings\Учитель\Рабочий стол\SAM_0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3574" y="2276873"/>
            <a:ext cx="5976851" cy="3826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61653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Мостынец</a:t>
            </a:r>
            <a:r>
              <a:rPr lang="ru-RU" b="1" i="1" dirty="0" smtClean="0"/>
              <a:t> Ольга Александровна-учитель английского языка</a:t>
            </a:r>
          </a:p>
          <a:p>
            <a:pPr algn="ctr"/>
            <a:r>
              <a:rPr lang="ru-RU" b="1" i="1" dirty="0" err="1" smtClean="0"/>
              <a:t>Филеева</a:t>
            </a:r>
            <a:r>
              <a:rPr lang="ru-RU" b="1" i="1" dirty="0" smtClean="0"/>
              <a:t> Анастасия Николаевна-учитель математики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17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b="1" i="1" dirty="0" smtClean="0">
                <a:solidFill>
                  <a:srgbClr val="FF0000"/>
                </a:solidFill>
              </a:rPr>
              <a:t>Thank you for the lesson. </a:t>
            </a:r>
          </a:p>
          <a:p>
            <a:pPr algn="ctr">
              <a:buNone/>
            </a:pPr>
            <a:r>
              <a:rPr lang="en-US" sz="5400" b="1" i="1" dirty="0" smtClean="0">
                <a:solidFill>
                  <a:srgbClr val="FF0000"/>
                </a:solidFill>
              </a:rPr>
              <a:t>Good luck</a:t>
            </a:r>
            <a:r>
              <a:rPr lang="ru-RU" sz="5400" b="1" i="1" dirty="0" smtClean="0">
                <a:solidFill>
                  <a:srgbClr val="FF0000"/>
                </a:solidFill>
              </a:rPr>
              <a:t>!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84784"/>
            <a:ext cx="4038600" cy="4392488"/>
          </a:xfrm>
        </p:spPr>
      </p:pic>
      <p:pic>
        <p:nvPicPr>
          <p:cNvPr id="8" name="Picture 16" descr="interi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4784"/>
            <a:ext cx="403860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6354" y="1340768"/>
            <a:ext cx="3828094" cy="4680520"/>
          </a:xfrm>
        </p:spPr>
      </p:pic>
      <p:pic>
        <p:nvPicPr>
          <p:cNvPr id="6" name="Picture 7" descr="C:\Users\Ольга\Desktop\f_14255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840" y="1268760"/>
            <a:ext cx="3789152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audioprilojenie-k-uchebniku-enjoy-english-2-klass-skachat-75969-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996952"/>
            <a:ext cx="4000500" cy="3600400"/>
          </a:xfrm>
        </p:spPr>
      </p:pic>
      <p:pic>
        <p:nvPicPr>
          <p:cNvPr id="1026" name="Picture 2" descr="C:\Users\Сергей\Desktop\ziuaindragostitiloratrecutiubirearamanefoto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789040"/>
            <a:ext cx="3888432" cy="2808312"/>
          </a:xfrm>
          <a:prstGeom prst="rect">
            <a:avLst/>
          </a:prstGeom>
          <a:noFill/>
        </p:spPr>
      </p:pic>
      <p:pic>
        <p:nvPicPr>
          <p:cNvPr id="1027" name="Picture 3" descr="C:\Users\Сергей\Desktop\formuly-sokr-umnozhen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7"/>
            <a:ext cx="3312368" cy="2015282"/>
          </a:xfrm>
          <a:prstGeom prst="rect">
            <a:avLst/>
          </a:prstGeom>
          <a:noFill/>
        </p:spPr>
      </p:pic>
      <p:pic>
        <p:nvPicPr>
          <p:cNvPr id="7" name="Содержимое 6" descr="495d93d21b7a598d087a9d3ef9072122.n495d93d21b7a598d087a9d3ef907212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3816424" cy="2304255"/>
          </a:xfrm>
        </p:spPr>
      </p:pic>
      <p:pic>
        <p:nvPicPr>
          <p:cNvPr id="1028" name="Picture 4" descr="C:\Users\Сергей\Desktop\01020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4665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igitaltowerof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560839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_урок_301113\Открытый урок\Лучшее\DSCF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5251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в группах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57" y="105273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6561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_урок_301113\Открытый урок\DSCF0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40161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Афиширование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616112" cy="346292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9675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5529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answers </a:t>
            </a:r>
            <a:r>
              <a:rPr lang="ru-RU" dirty="0" smtClean="0"/>
              <a:t>№</a:t>
            </a:r>
            <a:r>
              <a:rPr lang="en-US" dirty="0" smtClean="0"/>
              <a:t>1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70"/>
          <a:ext cx="8435280" cy="266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20"/>
                <a:gridCol w="2108820"/>
                <a:gridCol w="2108820"/>
                <a:gridCol w="2108820"/>
              </a:tblGrid>
              <a:tr h="803114">
                <a:tc>
                  <a:txBody>
                    <a:bodyPr/>
                    <a:lstStyle/>
                    <a:p>
                      <a:r>
                        <a:rPr lang="en-US" dirty="0" smtClean="0"/>
                        <a:t>Edinburgh Castle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Stonehenge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Tower of London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Westminster</a:t>
                      </a:r>
                      <a:r>
                        <a:rPr lang="en-US" baseline="0" dirty="0" smtClean="0"/>
                        <a:t> Abbey</a:t>
                      </a:r>
                      <a:endParaRPr lang="ru-RU" dirty="0"/>
                    </a:p>
                  </a:txBody>
                  <a:tcPr/>
                </a:tc>
              </a:tr>
              <a:tr h="465295">
                <a:tc>
                  <a:txBody>
                    <a:bodyPr/>
                    <a:lstStyle/>
                    <a:p>
                      <a:r>
                        <a:rPr lang="en-US" dirty="0" smtClean="0"/>
                        <a:t>533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ru-RU" dirty="0"/>
                    </a:p>
                  </a:txBody>
                  <a:tcPr/>
                </a:tc>
              </a:tr>
              <a:tr h="465295"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65295">
                <a:tc>
                  <a:txBody>
                    <a:bodyPr/>
                    <a:lstStyle/>
                    <a:p>
                      <a:r>
                        <a:rPr lang="en-US" dirty="0" smtClean="0"/>
                        <a:t>1923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4069</a:t>
                      </a:r>
                      <a:endParaRPr lang="ru-RU" dirty="0"/>
                    </a:p>
                  </a:txBody>
                  <a:tcPr/>
                </a:tc>
              </a:tr>
              <a:tr h="465295">
                <a:tc>
                  <a:txBody>
                    <a:bodyPr/>
                    <a:lstStyle/>
                    <a:p>
                      <a:r>
                        <a:rPr lang="en-US" dirty="0" smtClean="0"/>
                        <a:t>3164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275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ГОСУДАРСТВЕННОЕ БЮДЖЕТНОЕ ОБРАЗОВАТЕЛЬНОЕ УЧРЕЖДЕНИЕ ГОРОДА МОСКВЫ  СРЕДНЯЯ  ОБЩЕОБРАЗОВАТЕЛЬНАЯШКОЛА №1931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Афиширование</vt:lpstr>
      <vt:lpstr>Right answers №1</vt:lpstr>
      <vt:lpstr>Афиширование. Построение в декартовой системе координат</vt:lpstr>
      <vt:lpstr>Westminster Abbey</vt:lpstr>
      <vt:lpstr>In the table you can see entrance prices for different Unesco objects.  Count how much  the tickets cost for the group of 3 adults and 7 children  (two of the children are under 10 years old) including audioguides.  Find the prices in pounds. </vt:lpstr>
      <vt:lpstr>Listening: right answers</vt:lpstr>
      <vt:lpstr>В ходе урока</vt:lpstr>
      <vt:lpstr>The essay</vt:lpstr>
      <vt:lpstr>Homework</vt:lpstr>
      <vt:lpstr>Quiz</vt:lpstr>
      <vt:lpstr>Лица творческих мастерских</vt:lpstr>
      <vt:lpstr>Лица творческих мастерских</vt:lpstr>
      <vt:lpstr>ГОСУДАРСТВЕННОЕ БЮДЖЕТНОЕ ОБРАЗОВАТЕЛЬНОЕ УЧРЕЖДЕНИЕ ГОРОДА МОСКВЫ  СРЕДНЯЯ  ОБЩЕОБРАЗОВАТЕЛЬНАЯШКОЛА №1931  «Математические задания на примере достопримечательностей Англии».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31</cp:revision>
  <dcterms:created xsi:type="dcterms:W3CDTF">2013-11-29T21:04:40Z</dcterms:created>
  <dcterms:modified xsi:type="dcterms:W3CDTF">2013-12-27T07:17:47Z</dcterms:modified>
</cp:coreProperties>
</file>