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65" r:id="rId5"/>
    <p:sldId id="268" r:id="rId6"/>
    <p:sldId id="269" r:id="rId7"/>
    <p:sldId id="266" r:id="rId8"/>
    <p:sldId id="258" r:id="rId9"/>
    <p:sldId id="256" r:id="rId10"/>
    <p:sldId id="257" r:id="rId11"/>
    <p:sldId id="271" r:id="rId12"/>
    <p:sldId id="259" r:id="rId13"/>
    <p:sldId id="260" r:id="rId14"/>
    <p:sldId id="261" r:id="rId15"/>
    <p:sldId id="262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Формирование толерантности у учащихся как основы безопасности образовательного пространства</a:t>
            </a:r>
            <a:endParaRPr lang="ru-RU" sz="2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Психологическая акция «Мама, я тебя люблю!»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Цель акции- </a:t>
            </a:r>
            <a:r>
              <a:rPr lang="ru-RU" sz="2000" dirty="0" smtClean="0"/>
              <a:t>формирование у учащихся чувства любви к близким, маме, родственникам и окружающим.</a:t>
            </a:r>
          </a:p>
          <a:p>
            <a:pPr>
              <a:buNone/>
            </a:pPr>
            <a:r>
              <a:rPr lang="ru-RU" sz="2000" dirty="0" smtClean="0"/>
              <a:t>		С учащимися  начальной школы проводится беседа о маме, после этого дети  рисуют портреты мам, пишут теплые пожелания, делают поздравительные открытки, аппликации. Работы учащихся оформляются на стенде под заголовком «Мама, я тебя люблю!»</a:t>
            </a:r>
            <a:endParaRPr lang="ru-RU" sz="2000" dirty="0"/>
          </a:p>
        </p:txBody>
      </p:sp>
      <p:pic>
        <p:nvPicPr>
          <p:cNvPr id="6" name="Рисунок 5" descr="C:\Documents and Settings\Администратор\Мои документы\Мои рисунки\DCIM\100NIKON\DSCN08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81870">
            <a:off x="1607495" y="3800891"/>
            <a:ext cx="2722350" cy="212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Мои документы\Мои рисунки\DCIM\100NIKON\DSCN08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2556">
            <a:off x="5046605" y="3770146"/>
            <a:ext cx="2576942" cy="192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429737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Коррекционно-развивающие занятия с учащимися 1 «Б» класса по программе «Черты характера человека»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Мои документы\все с компа\Работа\пс сопровожд\сопровождение педагогов\мастер-класс декабрь 2013\фото\IMG_4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4364">
            <a:off x="502480" y="762952"/>
            <a:ext cx="4113221" cy="31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Мои документы\все с компа\Работа\пс сопровожд\сопровождение педагогов\мастер-класс декабрь 2013\фото\IMG_4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3786214" cy="29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Мои документы\все с компа\Работа\пс сопровожд\сопровождение педагогов\мастер-класс декабрь 2013\фото\IMG_41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643314"/>
            <a:ext cx="4684724" cy="290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Мои документы\все с компа\Работа\пс сопровожд\сопровождение педагогов\мастер-класс декабрь 2013\фото\IMG_41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40115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Мои документы\все с компа\Работа\пс сопровожд\сопровождение педагогов\мастер-класс декабрь 2013\фото\IMG_41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3275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Мои документы\все с компа\Работа\пс сопровожд\сопровождение педагогов\мастер-класс декабрь 2013\фото\IMG_9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479741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192.168.0.156\доступ\Максютова Т.А\проект с дет садом\Дсад 5 02 13\IMG_9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4674">
            <a:off x="652096" y="567078"/>
            <a:ext cx="3684593" cy="255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\\192.168.0.156\доступ\Максютова Т.А\проект с дет садом\Дсад 5 02 13\IMG_9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1088">
            <a:off x="4585767" y="1224282"/>
            <a:ext cx="4113220" cy="30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\\192.168.0.156\доступ\Максютова Т.А\проект с дет садом\Дсад 5 02 13\IMG_9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9112">
            <a:off x="728303" y="3826025"/>
            <a:ext cx="3904418" cy="2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192.168.0.156\доступ\Максютова Т.А\проект с дет садом\Дсад 5 02 13\IMG_9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1853">
            <a:off x="339847" y="847523"/>
            <a:ext cx="3620896" cy="24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\\192.168.0.156\доступ\Максютова Т.А\проект с дет садом\Дсад 5 02 13\IMG_9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1488">
            <a:off x="5304914" y="730731"/>
            <a:ext cx="3442571" cy="24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\\192.168.0.156\доступ\Максютова Т.А\проект с дет садом\Дсад 5 02 13\IMG_9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57496"/>
            <a:ext cx="5226045" cy="33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357586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643206"/>
          </a:xfrm>
        </p:spPr>
        <p:txBody>
          <a:bodyPr/>
          <a:lstStyle/>
          <a:p>
            <a:r>
              <a:rPr lang="ru-RU" b="1" dirty="0" smtClean="0"/>
              <a:t>«Родительская гостиная»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Мои документы\Мои рисунки\Род. гостиная фото 29.11.13\IMG_365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29066"/>
            <a:ext cx="3429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Мои рисунки\Род. гостиная фото 29.11.13\IMG_36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57190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Мои рисунки\Род. гостиная фото 29.11.13\IMG_3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Мои документы\Мои рисунки\Род. гостиная фото 29.11.13\IMG_36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3571900" cy="237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Мои документы\Мои рисунки\Род. гостиная фото 29.11.13\IMG_36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214554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Мои документы\Мои рисунки\фото Родительская гостинная 13 02 13\IMG_4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0720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Мои рисунки\фото Родительская гостинная 13 02 13\IMG_9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3765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Мои рисунки\фото Родительская гостинная 13 02 13\IMG_93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71810"/>
            <a:ext cx="4000496" cy="274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ru-RU" b="1" dirty="0" smtClean="0"/>
              <a:t>«Круглый стол «Конфликты»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09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000528" cy="2786082"/>
          </a:xfrm>
          <a:prstGeom prst="rect">
            <a:avLst/>
          </a:prstGeom>
          <a:noFill/>
        </p:spPr>
      </p:pic>
      <p:pic>
        <p:nvPicPr>
          <p:cNvPr id="5" name="Рисунок 4" descr="IMG_609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857652" cy="2714644"/>
          </a:xfrm>
          <a:prstGeom prst="rect">
            <a:avLst/>
          </a:prstGeom>
          <a:noFill/>
        </p:spPr>
      </p:pic>
      <p:pic>
        <p:nvPicPr>
          <p:cNvPr id="6" name="Рисунок 5" descr="IMG_610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378621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714644"/>
          </a:xfrm>
        </p:spPr>
        <p:txBody>
          <a:bodyPr/>
          <a:lstStyle/>
          <a:p>
            <a:r>
              <a:rPr lang="ru-RU" b="1" dirty="0" smtClean="0"/>
              <a:t>Психологические акции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Психологическая акция «Открытое письмо маме»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7"/>
            <a:ext cx="5072098" cy="2857519"/>
          </a:xfrm>
        </p:spPr>
        <p:txBody>
          <a:bodyPr>
            <a:normAutofit/>
          </a:bodyPr>
          <a:lstStyle/>
          <a:p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Здравствуй,          __________________________________________________!</a:t>
            </a:r>
          </a:p>
          <a:p>
            <a:pPr>
              <a:buNone/>
            </a:pPr>
            <a:r>
              <a:rPr lang="ru-RU" sz="1100" b="1" dirty="0" smtClean="0"/>
              <a:t>В этот особенный день я хочу признаться тебе в том, что______________________________________________________________</a:t>
            </a:r>
          </a:p>
          <a:p>
            <a:pPr>
              <a:buNone/>
            </a:pPr>
            <a:r>
              <a:rPr lang="ru-RU" sz="1100" b="1" dirty="0" smtClean="0"/>
              <a:t>Сегодня праздник, и я хочу _________________________________________</a:t>
            </a:r>
          </a:p>
          <a:p>
            <a:pPr>
              <a:buNone/>
            </a:pPr>
            <a:r>
              <a:rPr lang="ru-RU" sz="1100" b="1" dirty="0" smtClean="0"/>
              <a:t> </a:t>
            </a:r>
          </a:p>
          <a:p>
            <a:pPr>
              <a:buNone/>
            </a:pPr>
            <a:r>
              <a:rPr lang="ru-RU" sz="1100" b="1" dirty="0" smtClean="0"/>
              <a:t>Я не всегда </a:t>
            </a:r>
            <a:r>
              <a:rPr lang="ru-RU" sz="1100" b="1" dirty="0" err="1" smtClean="0"/>
              <a:t>бываю__________________________________________________</a:t>
            </a:r>
            <a:endParaRPr lang="ru-RU" sz="1100" b="1" dirty="0" smtClean="0"/>
          </a:p>
          <a:p>
            <a:pPr>
              <a:buNone/>
            </a:pPr>
            <a:r>
              <a:rPr lang="ru-RU" sz="1100" b="1" dirty="0" smtClean="0"/>
              <a:t>Но я всегда  ____________________________________________________</a:t>
            </a:r>
          </a:p>
          <a:p>
            <a:pPr>
              <a:buNone/>
            </a:pPr>
            <a:r>
              <a:rPr lang="ru-RU" sz="1100" b="1" dirty="0" smtClean="0"/>
              <a:t>Я редко говорю тебе об этом, но сейчас я хочу сказать, что </a:t>
            </a:r>
            <a:r>
              <a:rPr lang="ru-RU" sz="1100" b="1" dirty="0" err="1" smtClean="0"/>
              <a:t>ты_____________</a:t>
            </a:r>
            <a:endParaRPr lang="ru-RU" sz="1100" b="1" dirty="0" smtClean="0"/>
          </a:p>
          <a:p>
            <a:pPr>
              <a:buNone/>
            </a:pPr>
            <a:r>
              <a:rPr lang="ru-RU" sz="1100" b="1" dirty="0" smtClean="0"/>
              <a:t>Я знаю, что ты меня любишь </a:t>
            </a:r>
            <a:r>
              <a:rPr lang="ru-RU" sz="1100" b="1" dirty="0" err="1" smtClean="0"/>
              <a:t>за______________________________________</a:t>
            </a:r>
            <a:endParaRPr lang="ru-RU" sz="1100" b="1" dirty="0" smtClean="0"/>
          </a:p>
          <a:p>
            <a:pPr>
              <a:buNone/>
            </a:pPr>
            <a:r>
              <a:rPr lang="ru-RU" sz="1100" b="1" dirty="0" smtClean="0"/>
              <a:t>И что бы ни случилось в жизни, что бы ни происходило, я люблю тебя, потому </a:t>
            </a:r>
            <a:r>
              <a:rPr lang="ru-RU" sz="1100" b="1" dirty="0" err="1" smtClean="0"/>
              <a:t>что_______________________________________________________</a:t>
            </a:r>
            <a:endParaRPr lang="ru-RU" sz="1100" b="1" dirty="0" smtClean="0"/>
          </a:p>
          <a:p>
            <a:pPr>
              <a:buNone/>
            </a:pPr>
            <a:r>
              <a:rPr lang="ru-RU" sz="1100" b="1" dirty="0" smtClean="0"/>
              <a:t>Всегда любящий (</a:t>
            </a:r>
            <a:r>
              <a:rPr lang="ru-RU" sz="1100" b="1" dirty="0" err="1" smtClean="0"/>
              <a:t>ая</a:t>
            </a:r>
            <a:r>
              <a:rPr lang="ru-RU" sz="1100" b="1" dirty="0" smtClean="0"/>
              <a:t>) </a:t>
            </a:r>
            <a:r>
              <a:rPr lang="ru-RU" sz="1100" b="1" dirty="0" err="1" smtClean="0"/>
              <a:t>тебя__________________________________________</a:t>
            </a:r>
            <a:endParaRPr lang="ru-RU" sz="1100" b="1" dirty="0" smtClean="0"/>
          </a:p>
          <a:p>
            <a:pPr>
              <a:buNone/>
            </a:pPr>
            <a:endParaRPr lang="ru-RU" sz="1100" dirty="0"/>
          </a:p>
        </p:txBody>
      </p:sp>
      <p:pic>
        <p:nvPicPr>
          <p:cNvPr id="4" name="Picture 2" descr="C:\Documents and Settings\Администратор\Мои документы\все с компа\Работа\пс сопровожд презентации\пятиклассники\IMG_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86190"/>
            <a:ext cx="4143404" cy="2811802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дминистратор\Рабочий стол\рамочки\рамоч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316106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72198" y="2000241"/>
            <a:ext cx="235743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Открытое письмо маме.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Здравствуй, моя милая, любимая, 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дорогая мамочка!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этот особенный день я хочу признаться 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тебе в том, что очень тебя люблю!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Что ты самая лучшая, самая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красивая и добрая мама на свете!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Сегодня праздник, и я хочу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пожелать тебе счастья и здоровья!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не всегда бываю послушной, но я всегда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тебя люблю. Я редко говорю тебе об этом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но сейчас я хочу сказать, что ты у меня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самая заботливая, красивая, добрая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 любящая. Я знаю, что ты меня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любишь за то, что я твоя дочь.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 что бы ни случилось в жизни, что 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бы ни происходило, 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люблю тебя, потому что 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ты у меня единственная.</a:t>
            </a: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Всегда любящая тебя __________</a:t>
            </a:r>
            <a:r>
              <a:rPr lang="ru-RU" sz="900" b="1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_</a:t>
            </a:r>
            <a:endParaRPr lang="ru-RU" sz="9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Психологическая акция «Я люблю Вас, мой учитель!»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186766" cy="36433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	Цель акции: </a:t>
            </a:r>
            <a:r>
              <a:rPr lang="ru-RU" dirty="0" smtClean="0"/>
              <a:t>профилактика школьной </a:t>
            </a:r>
            <a:r>
              <a:rPr lang="ru-RU" dirty="0" err="1" smtClean="0"/>
              <a:t>дезадаптации</a:t>
            </a:r>
            <a:r>
              <a:rPr lang="ru-RU" dirty="0" smtClean="0"/>
              <a:t> учащихся 5-х классов при переходе из начальной школы в среднее звено ,знакомство с учителями, кабинетами, снятие барьеров в общении, улучшение взаимоотношений учеников и учителей, сплочение общешкольного коллектива.</a:t>
            </a:r>
          </a:p>
          <a:p>
            <a:pPr>
              <a:buNone/>
            </a:pPr>
            <a:r>
              <a:rPr lang="ru-RU" dirty="0" smtClean="0"/>
              <a:t>		Учащимся 5-х классов поручается провести социологический опрос  среди педагогов по следующим вопросам:</a:t>
            </a:r>
          </a:p>
          <a:p>
            <a:r>
              <a:rPr lang="ru-RU" dirty="0" smtClean="0"/>
              <a:t>Что такое учительское счастье?</a:t>
            </a:r>
          </a:p>
          <a:p>
            <a:r>
              <a:rPr lang="ru-RU" dirty="0" smtClean="0"/>
              <a:t>Продолжите предложения:</a:t>
            </a:r>
          </a:p>
          <a:p>
            <a:r>
              <a:rPr lang="ru-RU" dirty="0" smtClean="0"/>
              <a:t>«Учителем быть хорошо, потому что…»</a:t>
            </a:r>
          </a:p>
          <a:p>
            <a:r>
              <a:rPr lang="ru-RU" dirty="0" smtClean="0"/>
              <a:t>«Учителем быть плохо, потому что…»</a:t>
            </a:r>
          </a:p>
          <a:p>
            <a:r>
              <a:rPr lang="ru-RU" dirty="0" smtClean="0"/>
              <a:t>Ваши пожелания учителям школы.</a:t>
            </a:r>
          </a:p>
          <a:p>
            <a:pPr>
              <a:buNone/>
            </a:pPr>
            <a:r>
              <a:rPr lang="ru-RU" dirty="0" smtClean="0"/>
              <a:t>Далее собранная информация обобщается, результаты красочно оформляются и вывешиваются в коридоре школы.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C:\Documents and Settings\Администратор\Мои документы\все с компа\фоточки\фото акция 2013\IMG_35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71942"/>
            <a:ext cx="38687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Мои документы\все с компа\фоточки\фото акция 2013\IMG_3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357586" cy="22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235</Words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Формирование толерантности у учащихся как основы безопасности образовательного пространства</vt:lpstr>
      <vt:lpstr>«Родительская гостиная»</vt:lpstr>
      <vt:lpstr>Слайд 3</vt:lpstr>
      <vt:lpstr>Слайд 4</vt:lpstr>
      <vt:lpstr>«Круглый стол «Конфликты»</vt:lpstr>
      <vt:lpstr>Слайд 6</vt:lpstr>
      <vt:lpstr>Психологические акции</vt:lpstr>
      <vt:lpstr>Психологическая акция «Открытое письмо маме»</vt:lpstr>
      <vt:lpstr>Психологическая акция «Я люблю Вас, мой учитель!» </vt:lpstr>
      <vt:lpstr>Психологическая акция «Мама, я тебя люблю!»</vt:lpstr>
      <vt:lpstr>Коррекционно-развивающие занятия с учащимися 1 «Б» класса по программе «Черты характера человека»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акция «Я люблю Вас, мой учитель!» </dc:title>
  <cp:lastModifiedBy>USER</cp:lastModifiedBy>
  <cp:revision>26</cp:revision>
  <dcterms:modified xsi:type="dcterms:W3CDTF">2013-12-03T06:52:31Z</dcterms:modified>
</cp:coreProperties>
</file>