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80" r:id="rId2"/>
    <p:sldId id="263" r:id="rId3"/>
    <p:sldId id="281" r:id="rId4"/>
    <p:sldId id="266" r:id="rId5"/>
    <p:sldId id="282" r:id="rId6"/>
    <p:sldId id="268" r:id="rId7"/>
    <p:sldId id="283" r:id="rId8"/>
    <p:sldId id="270" r:id="rId9"/>
    <p:sldId id="284" r:id="rId10"/>
    <p:sldId id="272" r:id="rId11"/>
    <p:sldId id="273" r:id="rId12"/>
    <p:sldId id="278" r:id="rId13"/>
    <p:sldId id="257" r:id="rId14"/>
    <p:sldId id="258" r:id="rId15"/>
    <p:sldId id="259" r:id="rId16"/>
    <p:sldId id="274" r:id="rId17"/>
    <p:sldId id="275" r:id="rId18"/>
    <p:sldId id="276" r:id="rId19"/>
    <p:sldId id="277" r:id="rId20"/>
    <p:sldId id="287" r:id="rId21"/>
    <p:sldId id="289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22DF-984D-4482-B4A1-652A59C0DCD5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C7C9-B0F8-463F-A5DF-1DB6438D8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ФОТОГРАФИЯХ ВЫ ВИДИТЕ ЖЕНЩИН ИЗ ПЛЕМЕНИ МАСАИ, ЕГИПТЯНИНА,</a:t>
            </a:r>
            <a:r>
              <a:rPr lang="ru-RU" baseline="0" dirty="0" smtClean="0"/>
              <a:t> ХИНДУСТАНЦА И ЭФИОПА.</a:t>
            </a:r>
          </a:p>
          <a:p>
            <a:r>
              <a:rPr lang="ru-RU" baseline="0" dirty="0" smtClean="0"/>
              <a:t>КТО НЕ ПРОЖИВАЕТ В АФРИКЕ?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C7C9-B0F8-463F-A5DF-1DB6438D87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9F2EAE-4F11-4412-80CC-A91925EEADE9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691D8A-82E2-40DC-916F-2076ADC5A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обу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358114" cy="12858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ПО ЮЖНЫМ</a:t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МАТЕРИКАМ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857496"/>
            <a:ext cx="8496668" cy="3000396"/>
          </a:xfrm>
        </p:spPr>
        <p:txBody>
          <a:bodyPr/>
          <a:lstStyle/>
          <a:p>
            <a:r>
              <a:rPr lang="ru-RU" dirty="0" smtClean="0"/>
              <a:t>  Учитель географии МОУ «Лицей №47» г. Саратов</a:t>
            </a:r>
          </a:p>
          <a:p>
            <a:r>
              <a:rPr lang="ru-RU" dirty="0" smtClean="0"/>
              <a:t>Абдуллаева Э.Т.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en-US" dirty="0" smtClean="0"/>
              <a:t>  </a:t>
            </a:r>
            <a:r>
              <a:rPr lang="ru-RU" dirty="0" smtClean="0"/>
              <a:t>ЮЖНАЯ </a:t>
            </a:r>
            <a:r>
              <a:rPr lang="ru-RU" dirty="0" smtClean="0"/>
              <a:t>АМЕРИКА</a:t>
            </a:r>
            <a:endParaRPr lang="ru-RU" dirty="0"/>
          </a:p>
        </p:txBody>
      </p:sp>
      <p:pic>
        <p:nvPicPr>
          <p:cNvPr id="5" name="Содержимое 4" descr="ЮЖНАЯ АМЕРИ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4500594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681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1.Географическое положение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2.Рельеф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2.Основные климатические 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материка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3.Характерные природные зоны, растения и животные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4.Страны, народы, их обычаи и традиции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6" name="Содержимое 5" descr="masai_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642918"/>
            <a:ext cx="3829048" cy="3143272"/>
          </a:xfrm>
        </p:spPr>
      </p:pic>
      <p:pic>
        <p:nvPicPr>
          <p:cNvPr id="7" name="Содержимое 6" descr="хиндустанц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642918"/>
            <a:ext cx="3714776" cy="3500462"/>
          </a:xfrm>
        </p:spPr>
      </p:pic>
      <p:pic>
        <p:nvPicPr>
          <p:cNvPr id="8" name="Рисунок 7" descr="египтян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643314"/>
            <a:ext cx="3857652" cy="3071834"/>
          </a:xfrm>
          <a:prstGeom prst="rect">
            <a:avLst/>
          </a:prstGeom>
        </p:spPr>
      </p:pic>
      <p:pic>
        <p:nvPicPr>
          <p:cNvPr id="9" name="Рисунок 8" descr="эфиоп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643314"/>
            <a:ext cx="3714776" cy="3071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918" y="42860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НАРОДЫ АФРИКИ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5" name="Содержимое 4" descr="хиндустанц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974" y="1600200"/>
            <a:ext cx="302005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ХИНДУСТАНЦЫ –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/>
              <a:t>НАСЕЛЯЮТ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smtClean="0"/>
              <a:t>МАТЕРИК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/>
              <a:t>  </a:t>
            </a:r>
            <a:r>
              <a:rPr lang="ru-RU" dirty="0" smtClean="0"/>
              <a:t>ЕВРАЗИЯ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ЖИВОТНЫЕ АВСТРАЛИИ</a:t>
            </a:r>
            <a:endParaRPr lang="ru-RU" dirty="0"/>
          </a:p>
        </p:txBody>
      </p:sp>
      <p:pic>
        <p:nvPicPr>
          <p:cNvPr id="5" name="Содержимое 4" descr="кенгур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214422"/>
            <a:ext cx="2786081" cy="2857520"/>
          </a:xfrm>
        </p:spPr>
      </p:pic>
      <p:pic>
        <p:nvPicPr>
          <p:cNvPr id="6" name="Содержимое 5" descr="коал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214422"/>
            <a:ext cx="2534653" cy="2857520"/>
          </a:xfrm>
        </p:spPr>
      </p:pic>
      <p:pic>
        <p:nvPicPr>
          <p:cNvPr id="7" name="Рисунок 6" descr="пан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214422"/>
            <a:ext cx="2643206" cy="2857520"/>
          </a:xfrm>
          <a:prstGeom prst="rect">
            <a:avLst/>
          </a:prstGeom>
        </p:spPr>
      </p:pic>
      <p:pic>
        <p:nvPicPr>
          <p:cNvPr id="8" name="Рисунок 7" descr="утконо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286256"/>
            <a:ext cx="5143536" cy="243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ан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92030"/>
            <a:ext cx="3657600" cy="27423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ПАНДА </a:t>
            </a:r>
          </a:p>
          <a:p>
            <a:pPr>
              <a:buNone/>
            </a:pPr>
            <a:r>
              <a:rPr lang="ru-RU" dirty="0" smtClean="0"/>
              <a:t>     ОБИТАЕТ </a:t>
            </a:r>
          </a:p>
          <a:p>
            <a:pPr>
              <a:buNone/>
            </a:pPr>
            <a:r>
              <a:rPr lang="ru-RU" dirty="0" smtClean="0"/>
              <a:t>        НА     МАТЕРИКЕ </a:t>
            </a:r>
          </a:p>
          <a:p>
            <a:pPr>
              <a:buNone/>
            </a:pPr>
            <a:r>
              <a:rPr lang="ru-RU" dirty="0" smtClean="0"/>
              <a:t>                 ЕВРАЗИЯ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ru-RU" sz="4000" dirty="0" smtClean="0"/>
              <a:t>ФЛАГИ СТРАН ЮЖНОЙ АМЕРИКИ</a:t>
            </a:r>
            <a:endParaRPr lang="ru-RU" sz="4000" dirty="0"/>
          </a:p>
        </p:txBody>
      </p:sp>
      <p:pic>
        <p:nvPicPr>
          <p:cNvPr id="5" name="Содержимое 4" descr="бразилия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500462" cy="2214578"/>
          </a:xfrm>
        </p:spPr>
      </p:pic>
      <p:pic>
        <p:nvPicPr>
          <p:cNvPr id="6" name="Содержимое 5" descr="венесуэл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85926"/>
            <a:ext cx="3500462" cy="2214578"/>
          </a:xfrm>
        </p:spPr>
      </p:pic>
      <p:pic>
        <p:nvPicPr>
          <p:cNvPr id="7" name="Рисунок 6" descr="камерун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429132"/>
            <a:ext cx="3571900" cy="2143140"/>
          </a:xfrm>
          <a:prstGeom prst="rect">
            <a:avLst/>
          </a:prstGeom>
        </p:spPr>
      </p:pic>
      <p:pic>
        <p:nvPicPr>
          <p:cNvPr id="8" name="Рисунок 7" descr="эквад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357694"/>
            <a:ext cx="3500462" cy="2286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1357298"/>
            <a:ext cx="14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БРАЗИЛИЯ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ЭКВАДОР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4071942"/>
            <a:ext cx="129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КАМЕРУН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1357298"/>
            <a:ext cx="152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ВЕНЕСУЭЛА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амерун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43981"/>
            <a:ext cx="3657600" cy="2438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ГОСУДАРСТВО </a:t>
            </a:r>
          </a:p>
          <a:p>
            <a:pPr>
              <a:buNone/>
            </a:pPr>
            <a:r>
              <a:rPr lang="ru-RU" dirty="0" smtClean="0"/>
              <a:t>КАМЕРУН </a:t>
            </a:r>
          </a:p>
          <a:p>
            <a:pPr>
              <a:buNone/>
            </a:pPr>
            <a:r>
              <a:rPr lang="ru-RU" dirty="0" smtClean="0"/>
              <a:t>НАХОДИТЬСЯ НА </a:t>
            </a:r>
          </a:p>
          <a:p>
            <a:pPr>
              <a:buNone/>
            </a:pPr>
            <a:r>
              <a:rPr lang="ru-RU" dirty="0" smtClean="0"/>
              <a:t>ТЕРРИТОРИИ </a:t>
            </a:r>
          </a:p>
          <a:p>
            <a:pPr>
              <a:buNone/>
            </a:pPr>
            <a:r>
              <a:rPr lang="ru-RU" dirty="0" smtClean="0"/>
              <a:t>АФРИКИ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ИССЛЕДОВАТЕЛИ АНТАРКТИДЫ</a:t>
            </a:r>
            <a:endParaRPr lang="ru-RU" sz="4000" dirty="0"/>
          </a:p>
        </p:txBody>
      </p:sp>
      <p:pic>
        <p:nvPicPr>
          <p:cNvPr id="5" name="Содержимое 4" descr="Белинксгаузе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357299"/>
            <a:ext cx="2582034" cy="2571768"/>
          </a:xfrm>
        </p:spPr>
      </p:pic>
      <p:pic>
        <p:nvPicPr>
          <p:cNvPr id="6" name="Содержимое 5" descr="Роберт Скот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357298"/>
            <a:ext cx="2857520" cy="2500330"/>
          </a:xfrm>
        </p:spPr>
      </p:pic>
      <p:pic>
        <p:nvPicPr>
          <p:cNvPr id="7" name="Рисунок 6" descr="Амундс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9" y="3929066"/>
            <a:ext cx="2786081" cy="2928934"/>
          </a:xfrm>
          <a:prstGeom prst="rect">
            <a:avLst/>
          </a:prstGeom>
        </p:spPr>
      </p:pic>
      <p:pic>
        <p:nvPicPr>
          <p:cNvPr id="8" name="Рисунок 7" descr="нансе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929066"/>
            <a:ext cx="2857519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3714752"/>
            <a:ext cx="22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БЕЛЛИНКСГАУЗЕН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429396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АМУНДСЕН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3643314"/>
            <a:ext cx="94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СКОТТ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635795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НАНСЕН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нансе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3214710" cy="4286279"/>
          </a:xfrm>
        </p:spPr>
      </p:pic>
      <p:pic>
        <p:nvPicPr>
          <p:cNvPr id="6" name="Содержимое 5" descr="0018-018-F.-Nans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1071546"/>
            <a:ext cx="492922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ЮЖНЫЕ МАТЕРИКИ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7"/>
            <a:ext cx="4038600" cy="34974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Содержимое 4" descr="ПАЛЬМ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0232" y="2613818"/>
            <a:ext cx="4929222" cy="4101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СПАСИБО ЗА УРОК!</a:t>
            </a:r>
            <a:endParaRPr lang="ru-RU" dirty="0"/>
          </a:p>
        </p:txBody>
      </p:sp>
      <p:pic>
        <p:nvPicPr>
          <p:cNvPr id="4" name="Содержимое 3" descr="school21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063" y="1600200"/>
            <a:ext cx="348587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0"/>
            <a:ext cx="714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таинственном озере Чад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Посреди вековых баобабов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Вырезные фелуки стремят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заре величавых арабов.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лесистым его берегам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горах, у зеленых подножий,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Поклоняются страшным богам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Девы-жрицы с эбеновой кожей. (Н.Гумилев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АФРИКА</a:t>
            </a:r>
            <a:endParaRPr lang="ru-RU" dirty="0"/>
          </a:p>
        </p:txBody>
      </p:sp>
      <p:pic>
        <p:nvPicPr>
          <p:cNvPr id="5" name="Содержимое 4" descr="афри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4857784" cy="5000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796160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располагается под нами.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Там, очевидно, ходят вверх ногами,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наизнанку вывернутый год.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расцветают в октябре сады,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в январе, а не в июле лето,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протекают реки без воды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(Они в пустыне пропадают где-то)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(Г.Усова)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АВСТРАЛИЯ</a:t>
            </a:r>
            <a:endParaRPr lang="ru-RU" dirty="0"/>
          </a:p>
        </p:txBody>
      </p:sp>
      <p:pic>
        <p:nvPicPr>
          <p:cNvPr id="5" name="Содержимое 4" descr="Karta-Avstralii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643734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86864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нет воды, здесь тонны льда.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Туда приплыл на судне 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Фрам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Норвежец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Амундсен и там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Открыл он новый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материк 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очень мал, и не велик.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Сюда киты спеша плывут.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Пингвины мирно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живут.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русской станции 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Восток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Подняли флаги на флагшток.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 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ниже десяти,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буране шагу не пройти. (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В.Масалова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40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ru-RU" dirty="0" smtClean="0"/>
              <a:t>АНТАРКТИДА</a:t>
            </a:r>
            <a:endParaRPr lang="ru-RU" dirty="0"/>
          </a:p>
        </p:txBody>
      </p:sp>
      <p:pic>
        <p:nvPicPr>
          <p:cNvPr id="5" name="Содержимое 4" descr="АНТАРКТИД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642942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742555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 не найдете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наших северных лесах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Длиннохвостых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ягуаров,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Броненосных черепах.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в солнечной Бразилии,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Бразилии моей,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Такое изобилие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Невиданных зверей!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(С.Маршак)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257</TotalTime>
  <Words>163</Words>
  <Application>Microsoft Office PowerPoint</Application>
  <PresentationFormat>Экран (4:3)</PresentationFormat>
  <Paragraphs>64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ПУТЕШЕСТВИЕ ПО ЮЖНЫМ МАТЕРИКАМ</vt:lpstr>
      <vt:lpstr>ЮЖНЫЕ МАТЕРИКИ</vt:lpstr>
      <vt:lpstr>Слайд 3</vt:lpstr>
      <vt:lpstr>                       АФРИКА</vt:lpstr>
      <vt:lpstr>Слайд 5</vt:lpstr>
      <vt:lpstr>                 АВСТРАЛИЯ</vt:lpstr>
      <vt:lpstr>Слайд 7</vt:lpstr>
      <vt:lpstr>                 АНТАРКТИДА</vt:lpstr>
      <vt:lpstr>Слайд 9</vt:lpstr>
      <vt:lpstr>            ЮЖНАЯ АМЕРИКА</vt:lpstr>
      <vt:lpstr>План: 1.Географическое положение 2.Рельеф 2.Основные климатические особенности материка 3.Характерные природные зоны, растения и животные 4.Страны, народы, их обычаи и традиции </vt:lpstr>
      <vt:lpstr>           </vt:lpstr>
      <vt:lpstr>Слайд 13</vt:lpstr>
      <vt:lpstr>       ЖИВОТНЫЕ АВСТРАЛИИ</vt:lpstr>
      <vt:lpstr>Слайд 15</vt:lpstr>
      <vt:lpstr>ФЛАГИ СТРАН ЮЖНОЙ АМЕРИКИ</vt:lpstr>
      <vt:lpstr>Слайд 17</vt:lpstr>
      <vt:lpstr>ИССЛЕДОВАТЕЛИ АНТАРКТИДЫ</vt:lpstr>
      <vt:lpstr>Слайд 19</vt:lpstr>
      <vt:lpstr>Слайд 20</vt:lpstr>
      <vt:lpstr>Слайд 21</vt:lpstr>
      <vt:lpstr>Слайд 22</vt:lpstr>
      <vt:lpstr>        СПАСИБО ЗА УРОК!</vt:lpstr>
    </vt:vector>
  </TitlesOfParts>
  <Company>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АФРИКИ</dc:title>
  <dc:creator>sha</dc:creator>
  <cp:lastModifiedBy>Sha</cp:lastModifiedBy>
  <cp:revision>31</cp:revision>
  <dcterms:created xsi:type="dcterms:W3CDTF">2013-02-24T13:35:34Z</dcterms:created>
  <dcterms:modified xsi:type="dcterms:W3CDTF">2013-12-20T04:49:54Z</dcterms:modified>
</cp:coreProperties>
</file>