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3"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76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77EF1-2AD7-4A9A-BF86-4F385C0B46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1175F-3726-4851-8A6E-FAA6295DDF2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49250"/>
            <a:ext cx="2055813" cy="5745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19800" cy="5745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15F34B-EAAB-434A-9435-591DA86E55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06AB45-9C23-416A-8B4E-A82E0B13CF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80C364-BB12-4D1B-BEFF-8C8E77CBA1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6B7E12-7764-4077-AA51-D7AE56CE4E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507A63-ADED-4BE7-BA7B-B39C0B4143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DAF4DB-665F-44F1-BB56-F94EB0C922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74CEBA-A5B5-4282-BB26-97A9614525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AF57C7-A530-469C-B324-7842EF8E95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28E530-2868-4F75-BDE7-3763B74597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8FCFBB-8976-4D81-A959-84D0D38B25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1A8860-4810-4689-9356-FB656641D1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7CE908-0BDF-43CE-8A84-9549AAA4C9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59CE0D-9178-42B6-89A9-8212709242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70813" cy="18272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B94DF446-5CF0-4C87-971D-663258F8EB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338B75-9C3B-451C-AF1A-62F00B4932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40386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897076-CABB-4DC9-9AE5-4B0467D205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050D7B-E5AD-42C3-9FF8-B34E0D71FA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B947CA-3187-4006-8D9D-FDCB777656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39114D-A4D5-4F0B-A1C4-4D2DD29F25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B6F890-5847-4B78-930A-A93CEECB9F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EB1AF5-8C79-453D-9DBE-1EED4AA81B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28013" cy="1433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80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E6811230-7993-40BE-8DEE-A2F9CA747CD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76400"/>
            <a:ext cx="7770813" cy="1827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fld id="{3A2DE067-D662-4E5A-94FE-92B8684BD07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09800" y="1828800"/>
            <a:ext cx="4648200" cy="4321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295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>
                <a:solidFill>
                  <a:srgbClr val="FF3300"/>
                </a:solidFill>
                <a:latin typeface="Monotype Corsiva" pitchFamily="64" charset="0"/>
              </a:rPr>
              <a:t>Муниципальный  район  </a:t>
            </a:r>
            <a:br>
              <a:rPr lang="ru-RU" sz="2400" b="1">
                <a:solidFill>
                  <a:srgbClr val="FF3300"/>
                </a:solidFill>
                <a:latin typeface="Monotype Corsiva" pitchFamily="64" charset="0"/>
              </a:rPr>
            </a:br>
            <a:r>
              <a:rPr lang="ru-RU" sz="2400" b="1">
                <a:solidFill>
                  <a:srgbClr val="FF3300"/>
                </a:solidFill>
                <a:latin typeface="Monotype Corsiva" pitchFamily="64" charset="0"/>
              </a:rPr>
              <a:t>«Усть-Майский  улус  (район)»  </a:t>
            </a:r>
            <a:br>
              <a:rPr lang="ru-RU" sz="2400" b="1">
                <a:solidFill>
                  <a:srgbClr val="FF3300"/>
                </a:solidFill>
                <a:latin typeface="Monotype Corsiva" pitchFamily="64" charset="0"/>
              </a:rPr>
            </a:br>
            <a:r>
              <a:rPr lang="ru-RU" sz="2400" b="1">
                <a:solidFill>
                  <a:srgbClr val="FF3300"/>
                </a:solidFill>
                <a:latin typeface="Monotype Corsiva" pitchFamily="64" charset="0"/>
              </a:rPr>
              <a:t>Республики  Саха  (Якутия)</a:t>
            </a:r>
          </a:p>
        </p:txBody>
      </p:sp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457200"/>
            <a:ext cx="8229600" cy="5692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Rectangle 2"/>
          <p:cNvSpPr>
            <a:spLocks noGrp="1" noChangeArrowheads="1"/>
          </p:cNvSpPr>
          <p:nvPr>
            <p:ph type="subTitle"/>
          </p:nvPr>
        </p:nvSpPr>
        <p:spPr>
          <a:xfrm>
            <a:off x="1371600" y="6248400"/>
            <a:ext cx="6400800" cy="609600"/>
          </a:xfrm>
          <a:ln/>
        </p:spPr>
        <p:txBody>
          <a:bodyPr anchor="t"/>
          <a:lstStyle/>
          <a:p>
            <a:pPr>
              <a:lnSpc>
                <a:spcPct val="90000"/>
              </a:lnSpc>
              <a:spcBef>
                <a:spcPts val="400"/>
              </a:spcBef>
              <a:buClrTx/>
              <a:buSzPct val="65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i="1">
                <a:solidFill>
                  <a:srgbClr val="FF3300"/>
                </a:solidFill>
              </a:rPr>
              <a:t>Новый  корпус  Центральной  улусной  больницы</a:t>
            </a:r>
          </a:p>
        </p:txBody>
      </p:sp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457200"/>
            <a:ext cx="8229600" cy="5761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subTitle"/>
          </p:nvPr>
        </p:nvSpPr>
        <p:spPr>
          <a:xfrm>
            <a:off x="1371600" y="6248400"/>
            <a:ext cx="6400800" cy="609600"/>
          </a:xfrm>
          <a:ln/>
        </p:spPr>
        <p:txBody>
          <a:bodyPr anchor="t"/>
          <a:lstStyle/>
          <a:p>
            <a:pPr>
              <a:lnSpc>
                <a:spcPct val="80000"/>
              </a:lnSpc>
              <a:spcBef>
                <a:spcPts val="400"/>
              </a:spcBef>
              <a:buClrTx/>
              <a:buSzPct val="65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i="1">
                <a:solidFill>
                  <a:srgbClr val="FF3300"/>
                </a:solidFill>
              </a:rPr>
              <a:t>Новое  здание  ОАО  «Сахателеком»</a:t>
            </a:r>
          </a:p>
        </p:txBody>
      </p:sp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381000"/>
            <a:ext cx="8153400" cy="5926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6324600"/>
            <a:ext cx="8229600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 algn="ctr">
              <a:spcBef>
                <a:spcPts val="400"/>
              </a:spcBef>
              <a:buClrTx/>
              <a:buSzPct val="65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600" b="1" i="1">
                <a:solidFill>
                  <a:srgbClr val="FF0000"/>
                </a:solidFill>
                <a:latin typeface="Tahoma" charset="0"/>
              </a:rPr>
              <a:t>Сенокосная  пора</a:t>
            </a:r>
          </a:p>
        </p:txBody>
      </p:sp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7000" y="381000"/>
            <a:ext cx="4013200" cy="6019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381000"/>
            <a:ext cx="8001000" cy="600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93813" y="392113"/>
            <a:ext cx="6634162" cy="6116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70535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64025" y="0"/>
            <a:ext cx="4879975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168">
    <p:strips dir="r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15</Words>
  <Application>Microsoft Office PowerPoint</Application>
  <PresentationFormat>Экран (4:3)</PresentationFormat>
  <Paragraphs>4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Times New Roman</vt:lpstr>
      <vt:lpstr>Tahoma</vt:lpstr>
      <vt:lpstr>Microsoft YaHei</vt:lpstr>
      <vt:lpstr>Arial</vt:lpstr>
      <vt:lpstr>Lucida Sans Unicode</vt:lpstr>
      <vt:lpstr>StarSymbol</vt:lpstr>
      <vt:lpstr>Wingdings</vt:lpstr>
      <vt:lpstr>Monotype Corsiva</vt:lpstr>
      <vt:lpstr>Тема Office</vt:lpstr>
      <vt:lpstr>Тема Office</vt:lpstr>
      <vt:lpstr>Муниципальный  район   «Усть-Майский  улус  (район)»   Республики  Саха  (Якутия)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40</cp:revision>
  <cp:lastPrinted>1601-01-01T00:00:00Z</cp:lastPrinted>
  <dcterms:created xsi:type="dcterms:W3CDTF">1601-01-01T00:00:00Z</dcterms:created>
  <dcterms:modified xsi:type="dcterms:W3CDTF">2014-03-22T19:35:42Z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</Properties>
</file>