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82" r:id="rId17"/>
    <p:sldId id="283" r:id="rId18"/>
    <p:sldId id="284" r:id="rId19"/>
    <p:sldId id="272" r:id="rId20"/>
    <p:sldId id="276" r:id="rId21"/>
    <p:sldId id="277" r:id="rId22"/>
    <p:sldId id="279" r:id="rId23"/>
    <p:sldId id="278" r:id="rId24"/>
    <p:sldId id="280" r:id="rId25"/>
    <p:sldId id="281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7" autoAdjust="0"/>
  </p:normalViewPr>
  <p:slideViewPr>
    <p:cSldViewPr>
      <p:cViewPr varScale="1">
        <p:scale>
          <a:sx n="46" d="100"/>
          <a:sy n="46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44C2E5-6441-497A-9CD6-442411BE27A9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258023-654B-45FA-90A5-BD007A44A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F0CBBB-D801-45AA-A099-6FFECDB4E65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A6DC0-4503-47D6-8EC4-4679DEFF34F2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76F3-547D-4431-B40E-2AF338C07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4009B-DBED-4914-9A7D-598109F3A2B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7BDE-F4F0-4313-A7B7-8AFE259C5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0A593-176A-4DE8-8C5C-9E6576814913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3C60-EFB8-4D77-AF75-0540C38B1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8A869-F23D-48E6-8F99-E09CF3F428B8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B45F-F603-48E0-A800-CD03A0D76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BFC07-AFB5-450E-94F5-F4928BFEAFC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3698-408B-48A4-8677-E746EEA18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0D7F-F114-4B1A-8009-FFFAC223886E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B157-076B-443B-82EF-4E34D4C5B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1E4A-7DFF-4360-B3C8-40284BA64594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EE3E-98A4-42DB-91FF-5992CB0A4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F4DF-E76D-4E43-9A28-38EAF2E30E1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6AE26-F71A-46F0-896D-5188BA6D7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C0AB-BB12-4BB7-B7E1-330593B9B957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C4E8-2AAD-481E-9E06-788428C43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E940-0BB2-4CAB-9D0A-A7F8BC8611FB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284D-C026-4EAB-BD11-64C1F77E4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85F0-92A0-41A6-BC4D-0B0D0DF32391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0BB5D-61B5-4519-8618-75E6FDE0C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8C2685-6CBC-4C40-B3F5-1E337861D9A6}" type="datetimeFigureOut">
              <a:rPr lang="ru-RU"/>
              <a:pPr>
                <a:defRPr/>
              </a:pPr>
              <a:t>22.03.2014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416C3-358C-40EF-ACEF-E63DA18AE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0" r:id="rId2"/>
    <p:sldLayoutId id="2147483699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00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Презентация к уроку по развитию речи в 4 классе на тему: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400" dirty="0" smtClean="0"/>
              <a:t> Посуда и уход за ней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76700"/>
            <a:ext cx="7854950" cy="2089150"/>
          </a:xfrm>
        </p:spPr>
        <p:txBody>
          <a:bodyPr/>
          <a:lstStyle/>
          <a:p>
            <a:pPr marR="0" algn="ctr" eaLnBrk="1" hangingPunct="1">
              <a:lnSpc>
                <a:spcPct val="80000"/>
              </a:lnSpc>
            </a:pPr>
            <a:r>
              <a:rPr lang="ru-RU" sz="2400" smtClean="0"/>
              <a:t>Материал подготовлен учителем-дефектологом ГКС(К) ОУ ЛО «Специальной школы-интерната «Красные Зори»</a:t>
            </a:r>
          </a:p>
          <a:p>
            <a:pPr marR="0" algn="ctr" eaLnBrk="1" hangingPunct="1">
              <a:lnSpc>
                <a:spcPct val="80000"/>
              </a:lnSpc>
            </a:pPr>
            <a:r>
              <a:rPr lang="ru-RU" sz="2400" smtClean="0"/>
              <a:t>Васильевой Надеждой Вячеславовной.</a:t>
            </a:r>
          </a:p>
          <a:p>
            <a:pPr marR="0" eaLnBrk="1" hangingPunct="1">
              <a:lnSpc>
                <a:spcPct val="80000"/>
              </a:lnSpc>
            </a:pPr>
            <a:endParaRPr lang="ru-RU" sz="2400" smtClean="0"/>
          </a:p>
          <a:p>
            <a:pPr marR="0" algn="ctr" eaLnBrk="1" hangingPunct="1">
              <a:lnSpc>
                <a:spcPct val="80000"/>
              </a:lnSpc>
            </a:pPr>
            <a:r>
              <a:rPr lang="ru-RU" sz="2400" smtClean="0"/>
              <a:t>2012 – 2013 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692150"/>
            <a:ext cx="66246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b="1" dirty="0" smtClean="0"/>
              <a:t>«Кофейная посуда»</a:t>
            </a:r>
            <a:endParaRPr lang="ru-RU" b="1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844675"/>
            <a:ext cx="7620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20688" y="404813"/>
            <a:ext cx="8229600" cy="1008062"/>
          </a:xfrm>
        </p:spPr>
        <p:txBody>
          <a:bodyPr/>
          <a:lstStyle/>
          <a:p>
            <a:pPr eaLnBrk="1" hangingPunct="1"/>
            <a:r>
              <a:rPr lang="ru-RU" b="1" smtClean="0"/>
              <a:t>          «Столовая посуда»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916113"/>
            <a:ext cx="65532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73238"/>
            <a:ext cx="820737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20713"/>
            <a:ext cx="8382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eaLnBrk="1" hangingPunct="1"/>
            <a:r>
              <a:rPr lang="ru-RU" smtClean="0"/>
              <a:t>          </a:t>
            </a:r>
            <a:r>
              <a:rPr lang="ru-RU" b="1" smtClean="0"/>
              <a:t>«Кухонная посуда»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0913" y="1484313"/>
            <a:ext cx="190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22116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4221163"/>
            <a:ext cx="1905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484313"/>
            <a:ext cx="22764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84888" y="1484313"/>
            <a:ext cx="23336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61063" y="4292600"/>
            <a:ext cx="24574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b="1" dirty="0" smtClean="0"/>
              <a:t>«Кухонная посуда»</a:t>
            </a:r>
            <a:endParaRPr lang="ru-RU" b="1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060575"/>
            <a:ext cx="2808287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4381500"/>
            <a:ext cx="3095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80063" y="2060575"/>
            <a:ext cx="3095625" cy="2008188"/>
          </a:xfrm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4381500"/>
            <a:ext cx="20875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3200" b="1" dirty="0" smtClean="0"/>
              <a:t>История возникновения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</a:t>
            </a:r>
            <a:r>
              <a:rPr lang="ru-RU" sz="1800" dirty="0" smtClean="0"/>
              <a:t>Дуршлаг- кухонная посуда в виде маленькой кастрюльки или ковша с отверстиями на дне, а иногда по бокам. В переводе с немецкого языка это слово означает «пробитый насквозь». </a:t>
            </a:r>
            <a:br>
              <a:rPr lang="ru-RU" sz="1800" dirty="0" smtClean="0"/>
            </a:br>
            <a:r>
              <a:rPr lang="ru-RU" sz="1800" dirty="0"/>
              <a:t>	</a:t>
            </a:r>
            <a:r>
              <a:rPr lang="ru-RU" sz="1800" dirty="0" smtClean="0"/>
              <a:t>Главное в дуршлаге – это дырочки. Дуршлаг используется для того, чтобы отделить твердые продукты от жидкости.      </a:t>
            </a:r>
            <a:endParaRPr lang="ru-RU" sz="1800" dirty="0"/>
          </a:p>
        </p:txBody>
      </p:sp>
      <p:sp>
        <p:nvSpPr>
          <p:cNvPr id="20483" name="Объект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                          Легенда.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	Однажды две итальянские женщины поспорили, чей же это ковшик они нашли на улице. Ковш оказался подписанным, и хозяйка захотела забрать его. От злости вторая женщина много раз продырявила ковш ножом и вернула соседке. Женщина взяла испорченную посуду и сказала: « Я найду этому применение». И стала через продырявленный ковш отбрасывать спагетти.</a:t>
            </a:r>
          </a:p>
        </p:txBody>
      </p:sp>
      <p:sp>
        <p:nvSpPr>
          <p:cNvPr id="20484" name="Объект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48213" y="1916113"/>
            <a:ext cx="38560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4076700"/>
            <a:ext cx="237172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076700"/>
            <a:ext cx="19050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	</a:t>
            </a:r>
            <a:r>
              <a:rPr lang="ru-RU" sz="2000" dirty="0" smtClean="0"/>
              <a:t>Первые </a:t>
            </a:r>
            <a:r>
              <a:rPr lang="ru-RU" sz="2000" b="1" dirty="0" smtClean="0"/>
              <a:t>кастрюли </a:t>
            </a:r>
            <a:r>
              <a:rPr lang="ru-RU" sz="2000" dirty="0" smtClean="0"/>
              <a:t>появились в нашей стране почти 300 лет назад во времена царя  Петра </a:t>
            </a:r>
            <a:r>
              <a:rPr lang="en-US" sz="2000" dirty="0" smtClean="0"/>
              <a:t>I</a:t>
            </a:r>
            <a:r>
              <a:rPr lang="ru-RU" sz="2000" dirty="0" smtClean="0"/>
              <a:t>. Он увидел их, путешествуя по Европе. До этого на Руси готовили в чугунках, глиняных горшках, чугунных котлах. Но кастрюля быстро нашла свое место на кухне. Сегодня мы без нее как без рук.</a:t>
            </a:r>
            <a:endParaRPr lang="ru-RU" sz="2000" dirty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16113"/>
            <a:ext cx="35274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663" y="1916113"/>
            <a:ext cx="22320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113213"/>
            <a:ext cx="223202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4113213"/>
            <a:ext cx="2160588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0200" y="1916113"/>
            <a:ext cx="22002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       </a:t>
            </a:r>
            <a:r>
              <a:rPr lang="ru-RU" b="1" smtClean="0"/>
              <a:t>«Четвертый лишний»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4799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0550" y="1844675"/>
            <a:ext cx="318928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844675"/>
            <a:ext cx="31543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0550" y="4149725"/>
            <a:ext cx="31892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4187825"/>
            <a:ext cx="31464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/>
              <a:t>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 Я пыхчу, пыхчу, пыхчу,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/>
              <a:t>              Больше греться не хочу.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 Крышка громко зазвенела: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/>
              <a:t> </a:t>
            </a:r>
            <a:r>
              <a:rPr lang="ru-RU" sz="3600" dirty="0" smtClean="0"/>
              <a:t>            «Пейте чай, вода вскипела!»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36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435975" cy="1587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	Посуду изготавливают на фабриках, заводах, в мастерских. Есть известные на весь мир русские заводы: Санкт-Петербургский фарфоровый завод.</a:t>
            </a:r>
            <a:endParaRPr lang="ru-RU" sz="3200" dirty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949450"/>
            <a:ext cx="4248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938338"/>
            <a:ext cx="40338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Фабрика Гжель. </a:t>
            </a:r>
            <a:endParaRPr lang="ru-RU" b="1" dirty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471988"/>
            <a:ext cx="2374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989138"/>
            <a:ext cx="22320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2620963"/>
            <a:ext cx="23764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88038" y="1989138"/>
            <a:ext cx="242887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3860800"/>
            <a:ext cx="24495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/>
              <a:t>Фабрика Хохлома.</a:t>
            </a:r>
            <a:endParaRPr lang="ru-RU" b="1" dirty="0"/>
          </a:p>
        </p:txBody>
      </p:sp>
      <p:sp>
        <p:nvSpPr>
          <p:cNvPr id="26627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73238"/>
            <a:ext cx="55451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38" y="188913"/>
            <a:ext cx="8856662" cy="1439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На этих заводах и фабриках изготавливают удивительные по своей красоте изделия. </a:t>
            </a:r>
            <a:r>
              <a:rPr lang="ru-RU" sz="3100" dirty="0"/>
              <a:t>И</a:t>
            </a:r>
            <a:r>
              <a:rPr lang="ru-RU" sz="3100" dirty="0" smtClean="0"/>
              <a:t>з них люди пьют и едят по праздникам. Их можно увидеть в музеях и на выставках.  </a:t>
            </a:r>
            <a:endParaRPr lang="ru-RU" sz="3100" dirty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288" y="1700213"/>
            <a:ext cx="29908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1844675"/>
            <a:ext cx="28082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3708400"/>
            <a:ext cx="3311525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Уход за посудой.</a:t>
            </a:r>
            <a:endParaRPr lang="ru-RU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412875"/>
            <a:ext cx="56880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412875"/>
            <a:ext cx="56165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692150"/>
            <a:ext cx="12033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332898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4940300"/>
            <a:ext cx="2024062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697038"/>
            <a:ext cx="28797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916113"/>
            <a:ext cx="43719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933575"/>
          </a:xfrm>
        </p:spPr>
        <p:txBody>
          <a:bodyPr/>
          <a:lstStyle/>
          <a:p>
            <a:pPr eaLnBrk="1" hangingPunct="1"/>
            <a:r>
              <a:rPr lang="ru-RU" smtClean="0"/>
              <a:t>  Спасибо за хорошую работу!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286000" lvl="8" indent="0" algn="ctr">
              <a:buFontTx/>
              <a:buNone/>
              <a:defRPr/>
            </a:pPr>
            <a:endParaRPr lang="ru-RU" sz="4000" dirty="0" smtClean="0"/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 smtClean="0"/>
              <a:t>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dirty="0"/>
              <a:t> </a:t>
            </a:r>
            <a:r>
              <a:rPr lang="ru-RU" sz="6000" dirty="0" smtClean="0"/>
              <a:t>         Молодцы!</a:t>
            </a:r>
            <a:endParaRPr lang="ru-RU" sz="6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Использованные материалы: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>Е.Д. Худенко, Д.И. Барышникова «Планирование уроков развития речи на основе знакомства с окружающим миром в 4 классе специальных (коррекционных) школ </a:t>
            </a:r>
            <a:r>
              <a:rPr lang="en-US" sz="1800" smtClean="0"/>
              <a:t>VIII </a:t>
            </a:r>
            <a:r>
              <a:rPr lang="ru-RU" sz="1800" smtClean="0"/>
              <a:t>вида. Москва, Изд.: «Аркти» 2004 г. </a:t>
            </a:r>
          </a:p>
          <a:p>
            <a:pPr eaLnBrk="1" hangingPunct="1"/>
            <a:r>
              <a:rPr lang="ru-RU" sz="1800" smtClean="0"/>
              <a:t>Н. В. Елкина, Т.И. Тарабарина « 1000 загадок» Популярное пособие для родителей и педагогов. Ярославль: Академия развития, 1997 г.</a:t>
            </a:r>
          </a:p>
          <a:p>
            <a:pPr eaLnBrk="1" hangingPunct="1"/>
            <a:r>
              <a:rPr lang="ru-RU" sz="1800" smtClean="0"/>
              <a:t>С. Вохринцева «Посуда» Издательство: «Страна Фантазий» (методическое пособие с дидактическим материалом) 2003г.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952500"/>
            <a:ext cx="58324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836613"/>
            <a:ext cx="6264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793750"/>
            <a:ext cx="6264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По моей тарелке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Лодочка плывет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Лодочку с едою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3600" smtClean="0"/>
              <a:t>   Отправляю в рот.</a:t>
            </a:r>
            <a:r>
              <a:rPr lang="ru-RU" smtClean="0"/>
              <a:t>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700213"/>
            <a:ext cx="48974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695450"/>
            <a:ext cx="489743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mtClean="0"/>
              <a:t>                       </a:t>
            </a:r>
            <a:r>
              <a:rPr lang="ru-RU" sz="3600" smtClean="0"/>
              <a:t>Чайника подружка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                 Имеет два ушка,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                 Варит кашу, суп для Юли.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3600" smtClean="0"/>
              <a:t>                 И зовут ее …………….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285875"/>
            <a:ext cx="611981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285875"/>
            <a:ext cx="61198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4000" b="1" dirty="0" smtClean="0"/>
              <a:t>«Назови эти предметы одним словом»</a:t>
            </a:r>
            <a:endParaRPr lang="ru-RU" sz="4000" b="1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314700"/>
            <a:ext cx="2808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3314700"/>
            <a:ext cx="2519363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2028825"/>
            <a:ext cx="24479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3314700"/>
            <a:ext cx="25241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 </a:t>
            </a:r>
            <a:r>
              <a:rPr lang="ru-RU" sz="4400" dirty="0" smtClean="0"/>
              <a:t>            </a:t>
            </a:r>
            <a:r>
              <a:rPr lang="ru-RU" sz="6000" b="1" dirty="0" smtClean="0"/>
              <a:t>«Чайная посуда»</a:t>
            </a:r>
            <a:endParaRPr lang="ru-RU" sz="6000" b="1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-757238" y="2205038"/>
            <a:ext cx="8229601" cy="43894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773238"/>
            <a:ext cx="8280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566</TotalTime>
  <Words>285</Words>
  <Application>Microsoft Office PowerPoint</Application>
  <PresentationFormat>Экран (4:3)</PresentationFormat>
  <Paragraphs>43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Constantia</vt:lpstr>
      <vt:lpstr>Wingdings 2</vt:lpstr>
      <vt:lpstr>Поток</vt:lpstr>
      <vt:lpstr>Презентация к уроку по развитию речи в 4 классе на тему:  « Посуда и уход за ней»</vt:lpstr>
      <vt:lpstr>Слайд 2</vt:lpstr>
      <vt:lpstr>Слайд 3</vt:lpstr>
      <vt:lpstr>Слайд 4</vt:lpstr>
      <vt:lpstr>Слайд 5</vt:lpstr>
      <vt:lpstr>Слайд 6</vt:lpstr>
      <vt:lpstr>Слайд 7</vt:lpstr>
      <vt:lpstr> «Назови эти предметы одним словом»</vt:lpstr>
      <vt:lpstr>             «Чайная посуда»</vt:lpstr>
      <vt:lpstr>Слайд 10</vt:lpstr>
      <vt:lpstr>           «Кофейная посуда»</vt:lpstr>
      <vt:lpstr>          «Столовая посуда»</vt:lpstr>
      <vt:lpstr>Слайд 13</vt:lpstr>
      <vt:lpstr>          «Кухонная посуда»</vt:lpstr>
      <vt:lpstr>          «Кухонная посуда»</vt:lpstr>
      <vt:lpstr>    История возникновения  Дуршлаг- кухонная посуда в виде маленькой кастрюльки или ковша с отверстиями на дне, а иногда по бокам. В переводе с немецкого языка это слово означает «пробитый насквозь».   Главное в дуршлаге – это дырочки. Дуршлаг используется для того, чтобы отделить твердые продукты от жидкости.      </vt:lpstr>
      <vt:lpstr> Первые кастрюли появились в нашей стране почти 300 лет назад во времена царя  Петра I. Он увидел их, путешествуя по Европе. До этого на Руси готовили в чугунках, глиняных горшках, чугунных котлах. Но кастрюля быстро нашла свое место на кухне. Сегодня мы без нее как без рук.</vt:lpstr>
      <vt:lpstr>Слайд 18</vt:lpstr>
      <vt:lpstr>        «Четвертый лишний»</vt:lpstr>
      <vt:lpstr>  Посуду изготавливают на фабриках, заводах, в мастерских. Есть известные на весь мир русские заводы: Санкт-Петербургский фарфоровый завод.</vt:lpstr>
      <vt:lpstr>Фабрика Гжель. </vt:lpstr>
      <vt:lpstr> Фабрика Хохлома.</vt:lpstr>
      <vt:lpstr>На этих заводах и фабриках изготавливают удивительные по своей красоте изделия. Из них люди пьют и едят по праздникам. Их можно увидеть в музеях и на выставках.  </vt:lpstr>
      <vt:lpstr>Уход за посудой.</vt:lpstr>
      <vt:lpstr>Слайд 25</vt:lpstr>
      <vt:lpstr>  Спасибо за хорошую работу!  </vt:lpstr>
      <vt:lpstr>Использованные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re</cp:lastModifiedBy>
  <cp:revision>47</cp:revision>
  <dcterms:created xsi:type="dcterms:W3CDTF">2012-12-15T18:16:20Z</dcterms:created>
  <dcterms:modified xsi:type="dcterms:W3CDTF">2014-03-22T17:18:41Z</dcterms:modified>
</cp:coreProperties>
</file>