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92DF"/>
    <a:srgbClr val="0A537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02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0C88F-850E-4A8D-804D-479F00CEFE09}" type="datetimeFigureOut">
              <a:rPr lang="ru-RU" smtClean="0"/>
              <a:t>10.10.2011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71E7F-83E2-4BF2-B4BE-10A50ED69C6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0C88F-850E-4A8D-804D-479F00CEFE09}" type="datetimeFigureOut">
              <a:rPr lang="ru-RU" smtClean="0"/>
              <a:t>10.10.2011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71E7F-83E2-4BF2-B4BE-10A50ED69C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0C88F-850E-4A8D-804D-479F00CEFE09}" type="datetimeFigureOut">
              <a:rPr lang="ru-RU" smtClean="0"/>
              <a:t>10.10.2011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71E7F-83E2-4BF2-B4BE-10A50ED69C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0C88F-850E-4A8D-804D-479F00CEFE09}" type="datetimeFigureOut">
              <a:rPr lang="ru-RU" smtClean="0"/>
              <a:t>10.10.2011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71E7F-83E2-4BF2-B4BE-10A50ED69C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0C88F-850E-4A8D-804D-479F00CEFE09}" type="datetimeFigureOut">
              <a:rPr lang="ru-RU" smtClean="0"/>
              <a:t>10.10.2011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71E7F-83E2-4BF2-B4BE-10A50ED69C6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0C88F-850E-4A8D-804D-479F00CEFE09}" type="datetimeFigureOut">
              <a:rPr lang="ru-RU" smtClean="0"/>
              <a:t>10.10.2011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71E7F-83E2-4BF2-B4BE-10A50ED69C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0C88F-850E-4A8D-804D-479F00CEFE09}" type="datetimeFigureOut">
              <a:rPr lang="ru-RU" smtClean="0"/>
              <a:t>10.10.2011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71E7F-83E2-4BF2-B4BE-10A50ED69C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0C88F-850E-4A8D-804D-479F00CEFE09}" type="datetimeFigureOut">
              <a:rPr lang="ru-RU" smtClean="0"/>
              <a:t>10.10.2011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71E7F-83E2-4BF2-B4BE-10A50ED69C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0C88F-850E-4A8D-804D-479F00CEFE09}" type="datetimeFigureOut">
              <a:rPr lang="ru-RU" smtClean="0"/>
              <a:t>10.10.2011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71E7F-83E2-4BF2-B4BE-10A50ED69C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0C88F-850E-4A8D-804D-479F00CEFE09}" type="datetimeFigureOut">
              <a:rPr lang="ru-RU" smtClean="0"/>
              <a:t>10.10.2011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71E7F-83E2-4BF2-B4BE-10A50ED69C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0C88F-850E-4A8D-804D-479F00CEFE09}" type="datetimeFigureOut">
              <a:rPr lang="ru-RU" smtClean="0"/>
              <a:t>10.10.2011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371E7F-83E2-4BF2-B4BE-10A50ED69C69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460C88F-850E-4A8D-804D-479F00CEFE09}" type="datetimeFigureOut">
              <a:rPr lang="ru-RU" smtClean="0"/>
              <a:t>10.10.2011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371E7F-83E2-4BF2-B4BE-10A50ED69C69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\\.psf\Home\Desktop\01%20'&#1063;&#1077;&#1073;&#1091;&#1088;&#1072;&#1096;&#1082;&#1072;%20&#1080;%20&#1082;&#1088;&#1086;&#1082;&#1086;&#1076;&#1080;&#1083;%20&#1043;&#1077;&#1085;&#1072;'%20-%20&#1043;&#1086;&#1083;&#1091;&#1073;&#1086;&#1081;%20&#1074;&#1072;&#1075;&#1086;&#1085;.mp3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авнобедренный треугольник 4"/>
          <p:cNvSpPr/>
          <p:nvPr/>
        </p:nvSpPr>
        <p:spPr>
          <a:xfrm>
            <a:off x="357158" y="857232"/>
            <a:ext cx="2214578" cy="1857388"/>
          </a:xfrm>
          <a:prstGeom prst="triangle">
            <a:avLst/>
          </a:prstGeom>
          <a:gradFill>
            <a:gsLst>
              <a:gs pos="0">
                <a:srgbClr val="0A5374"/>
              </a:gs>
              <a:gs pos="68000">
                <a:srgbClr val="2192DF"/>
              </a:gs>
              <a:gs pos="100000">
                <a:srgbClr val="00B0F0"/>
              </a:gs>
            </a:gsLst>
          </a:gradFill>
          <a:ln>
            <a:solidFill>
              <a:srgbClr val="0070C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000364" y="1214422"/>
            <a:ext cx="2714644" cy="1500198"/>
          </a:xfrm>
          <a:prstGeom prst="rect">
            <a:avLst/>
          </a:prstGeom>
          <a:gradFill>
            <a:gsLst>
              <a:gs pos="0">
                <a:srgbClr val="0A5374"/>
              </a:gs>
              <a:gs pos="68000">
                <a:srgbClr val="2192DF"/>
              </a:gs>
              <a:gs pos="100000">
                <a:srgbClr val="00B0F0"/>
              </a:gs>
            </a:gsLst>
          </a:gradFill>
          <a:ln>
            <a:solidFill>
              <a:srgbClr val="0070C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авильный пятиугольник 6"/>
          <p:cNvSpPr/>
          <p:nvPr/>
        </p:nvSpPr>
        <p:spPr>
          <a:xfrm>
            <a:off x="6429388" y="785794"/>
            <a:ext cx="2214578" cy="1928826"/>
          </a:xfrm>
          <a:prstGeom prst="pentagon">
            <a:avLst/>
          </a:prstGeom>
          <a:gradFill>
            <a:gsLst>
              <a:gs pos="0">
                <a:srgbClr val="0A5374"/>
              </a:gs>
              <a:gs pos="68000">
                <a:srgbClr val="2192DF"/>
              </a:gs>
              <a:gs pos="100000">
                <a:srgbClr val="00B0F0"/>
              </a:gs>
            </a:gsLst>
          </a:gradFill>
          <a:ln>
            <a:solidFill>
              <a:srgbClr val="0070C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500166" y="3571876"/>
            <a:ext cx="2214578" cy="2071702"/>
          </a:xfrm>
          <a:prstGeom prst="rect">
            <a:avLst/>
          </a:prstGeom>
          <a:gradFill>
            <a:gsLst>
              <a:gs pos="0">
                <a:srgbClr val="0A5374"/>
              </a:gs>
              <a:gs pos="68000">
                <a:srgbClr val="2192DF"/>
              </a:gs>
              <a:gs pos="100000">
                <a:srgbClr val="00B0F0"/>
              </a:gs>
            </a:gsLst>
          </a:gradFill>
          <a:ln>
            <a:solidFill>
              <a:srgbClr val="0070C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5072066" y="3571876"/>
            <a:ext cx="2143140" cy="2000264"/>
          </a:xfrm>
          <a:prstGeom prst="ellipse">
            <a:avLst/>
          </a:prstGeom>
          <a:gradFill>
            <a:gsLst>
              <a:gs pos="0">
                <a:srgbClr val="0A5374"/>
              </a:gs>
              <a:gs pos="68000">
                <a:srgbClr val="2192DF"/>
              </a:gs>
              <a:gs pos="100000">
                <a:srgbClr val="00B0F0"/>
              </a:gs>
            </a:gsLst>
          </a:gradFill>
          <a:ln>
            <a:solidFill>
              <a:srgbClr val="0070C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2928934"/>
            <a:ext cx="74984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Задание в </a:t>
            </a:r>
            <a:r>
              <a:rPr lang="ru-RU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ПервоЛого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32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642942"/>
            <a:ext cx="9108310" cy="6072206"/>
          </a:xfrm>
          <a:prstGeom prst="rect">
            <a:avLst/>
          </a:prstGeom>
        </p:spPr>
      </p:pic>
      <p:pic>
        <p:nvPicPr>
          <p:cNvPr id="3" name="01 'Чебурашка и крокодил Гена' - Голубой вагон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0" y="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160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</TotalTime>
  <Words>3</Words>
  <Application>Microsoft Office PowerPoint</Application>
  <PresentationFormat>Экран (4:3)</PresentationFormat>
  <Paragraphs>1</Paragraphs>
  <Slides>3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Поток</vt:lpstr>
      <vt:lpstr>Слайд 1</vt:lpstr>
      <vt:lpstr>Слайд 2</vt:lpstr>
      <vt:lpstr>Слайд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</cp:revision>
  <dcterms:created xsi:type="dcterms:W3CDTF">2011-10-10T15:16:18Z</dcterms:created>
  <dcterms:modified xsi:type="dcterms:W3CDTF">2011-10-10T15:43:28Z</dcterms:modified>
</cp:coreProperties>
</file>