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DC81E-C9DF-413F-88FD-DDC16D0704E3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D9300-F094-4C8E-8BDA-FCDEC11C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D9300-F094-4C8E-8BDA-FCDEC11CD1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4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D3AA3D-2769-4292-81E3-E31CD591B120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B742C1-D4FE-4ACA-81CB-863C7F7C52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i_4ca18f0368571_big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8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C:\Users\&#1075;&#1072;&#1083;&#1080;&#1085;&#1072;\Pictures\kypel_1.jpg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kost1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2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Users\&#1075;&#1072;&#1083;&#1080;&#1085;&#1072;\Pictures\07.jpg" TargetMode="External"/><Relationship Id="rId5" Type="http://schemas.openxmlformats.org/officeDocument/2006/relationships/image" Target="../media/image7.jpg"/><Relationship Id="rId4" Type="http://schemas.openxmlformats.org/officeDocument/2006/relationships/image" Target="file:///C:\Users\&#1075;&#1072;&#1083;&#1080;&#1085;&#1072;\Pictures\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4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34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C:\Users\&#1075;&#1072;&#1083;&#1080;&#1085;&#1072;\Pictures\05.jpg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06.jpg" TargetMode="External"/><Relationship Id="rId7" Type="http://schemas.openxmlformats.org/officeDocument/2006/relationships/image" Target="file:///C:\Users\&#1075;&#1072;&#1083;&#1080;&#1085;&#1072;\Pictures\untitled.bm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bmp"/><Relationship Id="rId5" Type="http://schemas.openxmlformats.org/officeDocument/2006/relationships/image" Target="file:///C:\Users\&#1075;&#1072;&#1083;&#1080;&#1085;&#1072;\Pictures\kost4.jpg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75;&#1072;&#1083;&#1080;&#1085;&#1072;\Pictures\kostjunin_01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077073"/>
            <a:ext cx="6859285" cy="1857592"/>
          </a:xfrm>
        </p:spPr>
        <p:txBody>
          <a:bodyPr>
            <a:normAutofit/>
          </a:bodyPr>
          <a:lstStyle/>
          <a:p>
            <a:endParaRPr lang="ru-RU" sz="2800" smtClean="0"/>
          </a:p>
          <a:p>
            <a:r>
              <a:rPr lang="ru-RU" sz="2800" smtClean="0"/>
              <a:t>Родился </a:t>
            </a:r>
            <a:r>
              <a:rPr lang="ru-RU" sz="2800" dirty="0" smtClean="0"/>
              <a:t>25.08.1964 года в</a:t>
            </a:r>
          </a:p>
          <a:p>
            <a:r>
              <a:rPr lang="ru-RU" sz="2800" dirty="0" smtClean="0"/>
              <a:t>Карелии.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9" y="260648"/>
            <a:ext cx="8568952" cy="4608511"/>
          </a:xfrm>
        </p:spPr>
        <p:txBody>
          <a:bodyPr/>
          <a:lstStyle/>
          <a:p>
            <a:r>
              <a:rPr lang="ru-RU" dirty="0" smtClean="0"/>
              <a:t>Александр Викторович Костюнин</a:t>
            </a:r>
            <a:endParaRPr lang="ru-RU" dirty="0"/>
          </a:p>
        </p:txBody>
      </p:sp>
      <p:pic>
        <p:nvPicPr>
          <p:cNvPr id="1026" name="Picture 2" descr="C:\Users\галина\Pictures\169961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3024335" cy="16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галина\Pictures\kostun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24335" cy="40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7920880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Поездка писателя </a:t>
            </a:r>
            <a:r>
              <a:rPr lang="ru-RU" sz="3200" dirty="0" err="1" smtClean="0"/>
              <a:t>А.В.Костюнина</a:t>
            </a:r>
            <a:r>
              <a:rPr lang="ru-RU" sz="3200" dirty="0" smtClean="0"/>
              <a:t> в Чеченскую республику.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404664"/>
            <a:ext cx="8064896" cy="45207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7687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7003301" cy="4104456"/>
          </a:xfrm>
        </p:spPr>
        <p:txBody>
          <a:bodyPr/>
          <a:lstStyle/>
          <a:p>
            <a:r>
              <a:rPr lang="ru-RU" dirty="0" smtClean="0"/>
              <a:t>Конкурс «Купель» проводится</a:t>
            </a:r>
          </a:p>
          <a:p>
            <a:r>
              <a:rPr lang="ru-RU" dirty="0"/>
              <a:t>с</a:t>
            </a:r>
            <a:r>
              <a:rPr lang="ru-RU" dirty="0" smtClean="0"/>
              <a:t> 2008 года среди школ РФ</a:t>
            </a:r>
          </a:p>
          <a:p>
            <a:r>
              <a:rPr lang="ru-RU" dirty="0"/>
              <a:t>с</a:t>
            </a:r>
            <a:r>
              <a:rPr lang="ru-RU" dirty="0" smtClean="0"/>
              <a:t> целью ознакомления с </a:t>
            </a:r>
          </a:p>
          <a:p>
            <a:r>
              <a:rPr lang="ru-RU" dirty="0"/>
              <a:t>т</a:t>
            </a:r>
            <a:r>
              <a:rPr lang="ru-RU" dirty="0" smtClean="0"/>
              <a:t>ворчеством писателя</a:t>
            </a:r>
          </a:p>
          <a:p>
            <a:r>
              <a:rPr lang="ru-RU" dirty="0" err="1" smtClean="0"/>
              <a:t>А.В.Костюнина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Конкурс является ежегодным.</a:t>
            </a:r>
          </a:p>
          <a:p>
            <a:r>
              <a:rPr lang="ru-RU" dirty="0" smtClean="0"/>
              <a:t>Номинации конкурса:</a:t>
            </a:r>
          </a:p>
          <a:p>
            <a:r>
              <a:rPr lang="ru-RU" dirty="0"/>
              <a:t>п</a:t>
            </a:r>
            <a:r>
              <a:rPr lang="ru-RU" dirty="0" smtClean="0"/>
              <a:t>роза, поэзия, драматургия,</a:t>
            </a:r>
          </a:p>
          <a:p>
            <a:r>
              <a:rPr lang="ru-RU" dirty="0"/>
              <a:t>ф</a:t>
            </a:r>
            <a:r>
              <a:rPr lang="ru-RU" dirty="0" smtClean="0"/>
              <a:t>отография, рисунок.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260649"/>
            <a:ext cx="8424936" cy="28083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636420" cy="6192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680"/>
            <a:ext cx="37444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92887" cy="48088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28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568952" cy="1386175"/>
          </a:xfrm>
        </p:spPr>
        <p:txBody>
          <a:bodyPr/>
          <a:lstStyle/>
          <a:p>
            <a:r>
              <a:rPr lang="ru-RU" sz="2800" dirty="0" smtClean="0"/>
              <a:t>Председатель Союза писателей России Валерий Ганичев вручает </a:t>
            </a:r>
            <a:r>
              <a:rPr lang="ru-RU" sz="2800" dirty="0" err="1" smtClean="0"/>
              <a:t>А.В.Костюнину</a:t>
            </a:r>
            <a:r>
              <a:rPr lang="ru-RU" sz="2800" dirty="0" smtClean="0"/>
              <a:t> членский билет Союза писателей России</a:t>
            </a:r>
            <a:r>
              <a:rPr lang="ru-RU" sz="2800" dirty="0" smtClean="0"/>
              <a:t>.( Москва, 31.07.2007)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36904" cy="374441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7768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5052545"/>
            <a:ext cx="8712968" cy="17608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Первый секретарь Правления Союза писателей РФ Геннадий Иванов и Первый заместитель Председателя правления Московской городской организации Союза писателей РФ Владимир Бояринов во время награждения  </a:t>
            </a:r>
            <a:r>
              <a:rPr lang="ru-RU" dirty="0" err="1" smtClean="0"/>
              <a:t>А.В.Костюнина</a:t>
            </a:r>
            <a:r>
              <a:rPr lang="ru-RU" dirty="0" smtClean="0"/>
              <a:t>  Дипломом 1 степени за книгу «В купели белой ночи» </a:t>
            </a:r>
            <a:r>
              <a:rPr lang="ru-RU" dirty="0" err="1" smtClean="0"/>
              <a:t>сприсвоением</a:t>
            </a:r>
            <a:r>
              <a:rPr lang="ru-RU" dirty="0" smtClean="0"/>
              <a:t> ему звания Лауреата премии им. </a:t>
            </a:r>
            <a:r>
              <a:rPr lang="ru-RU" dirty="0" err="1" smtClean="0"/>
              <a:t>А.И.Куприна</a:t>
            </a:r>
            <a:r>
              <a:rPr lang="ru-RU" dirty="0" smtClean="0"/>
              <a:t> и вручением знака «За вклад в русскую литературу»(2007)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43503" cy="47368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8640"/>
            <a:ext cx="705683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7003301" cy="208823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Вручен памятный знак</a:t>
            </a:r>
          </a:p>
          <a:p>
            <a:r>
              <a:rPr lang="ru-RU" sz="2800" dirty="0" smtClean="0"/>
              <a:t>«За вклад в русскую</a:t>
            </a:r>
          </a:p>
          <a:p>
            <a:r>
              <a:rPr lang="ru-RU" sz="2800" dirty="0"/>
              <a:t>л</a:t>
            </a:r>
            <a:r>
              <a:rPr lang="ru-RU" sz="2800" dirty="0" smtClean="0"/>
              <a:t>итературу»</a:t>
            </a:r>
          </a:p>
          <a:p>
            <a:r>
              <a:rPr lang="ru-RU" sz="2800" dirty="0" smtClean="0"/>
              <a:t>(Москва, 19.11.2007 год.)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80520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6632"/>
            <a:ext cx="432048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208912" cy="13861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Председатель жюри </a:t>
            </a:r>
            <a:r>
              <a:rPr lang="ru-RU" sz="2400" dirty="0" err="1" smtClean="0"/>
              <a:t>С.В.Михалков</a:t>
            </a:r>
            <a:r>
              <a:rPr lang="ru-RU" sz="2400" dirty="0" smtClean="0"/>
              <a:t> вовремя вручения </a:t>
            </a:r>
            <a:r>
              <a:rPr lang="ru-RU" sz="2400" dirty="0" err="1" smtClean="0"/>
              <a:t>А.В.Костюнину</a:t>
            </a:r>
            <a:r>
              <a:rPr lang="ru-RU" sz="2400" dirty="0" smtClean="0"/>
              <a:t> премии в номинации «Лучшая книга года. Повести и рассказы. (малая проза)». Москва,2008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116632"/>
            <a:ext cx="8280920" cy="48088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70485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509121"/>
            <a:ext cx="7110805" cy="2016224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sz="4000" dirty="0" smtClean="0"/>
              <a:t>Встреча с читателями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188640"/>
            <a:ext cx="8496944" cy="47368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874220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92" y="31616"/>
            <a:ext cx="381642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5052545"/>
            <a:ext cx="6859285" cy="166143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Выступление писателя </a:t>
            </a:r>
          </a:p>
          <a:p>
            <a:r>
              <a:rPr lang="ru-RU" dirty="0" err="1" smtClean="0"/>
              <a:t>А.В.Костюнина</a:t>
            </a:r>
            <a:r>
              <a:rPr lang="ru-RU" dirty="0" smtClean="0"/>
              <a:t> в одной</a:t>
            </a:r>
          </a:p>
          <a:p>
            <a:r>
              <a:rPr lang="ru-RU" dirty="0"/>
              <a:t>и</a:t>
            </a:r>
            <a:r>
              <a:rPr lang="ru-RU" dirty="0" smtClean="0"/>
              <a:t>з школ Петрозаводска.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3" y="188640"/>
            <a:ext cx="8064896" cy="47368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813905" cy="645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240360" cy="2148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277970"/>
            <a:ext cx="280831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5334000"/>
            <a:ext cx="8424936" cy="1191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Известный актёр Вячеслав Тихонов знакомится с книгой </a:t>
            </a:r>
            <a:r>
              <a:rPr lang="ru-RU" sz="2800" dirty="0" err="1" smtClean="0"/>
              <a:t>А.Костюнина</a:t>
            </a:r>
            <a:r>
              <a:rPr lang="ru-RU" sz="2800" dirty="0" smtClean="0"/>
              <a:t> «В купели белой ночи».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332656"/>
            <a:ext cx="8280920" cy="4592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04856" cy="50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192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Александр Викторович Костюнин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17</cp:revision>
  <dcterms:created xsi:type="dcterms:W3CDTF">2012-12-11T09:01:07Z</dcterms:created>
  <dcterms:modified xsi:type="dcterms:W3CDTF">2012-12-12T11:28:25Z</dcterms:modified>
</cp:coreProperties>
</file>