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5"/>
  </p:notesMasterIdLst>
  <p:sldIdLst>
    <p:sldId id="286" r:id="rId3"/>
    <p:sldId id="274" r:id="rId4"/>
    <p:sldId id="275" r:id="rId5"/>
    <p:sldId id="283" r:id="rId6"/>
    <p:sldId id="282" r:id="rId7"/>
    <p:sldId id="287" r:id="rId8"/>
    <p:sldId id="269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62" autoAdjust="0"/>
    <p:restoredTop sz="48421" autoAdjust="0"/>
  </p:normalViewPr>
  <p:slideViewPr>
    <p:cSldViewPr>
      <p:cViewPr varScale="1">
        <p:scale>
          <a:sx n="71" d="100"/>
          <a:sy n="71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A5AB49CC-2F3E-4163-91CD-02ED0986F5FB}" type="datetimeFigureOut">
              <a:rPr/>
              <a:pPr/>
              <a:t>7/26/2010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9E8F1D79-C231-4825-9975-4D3E4F2E046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5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00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9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0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7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4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72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9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6000" y="785794"/>
            <a:ext cx="7572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"</a:t>
            </a:r>
            <a:r>
              <a:rPr lang="ru-RU" sz="6000" dirty="0" smtClean="0">
                <a:solidFill>
                  <a:schemeClr val="bg1"/>
                </a:solidFill>
              </a:rPr>
              <a:t>Альтруизм и эгоизм"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Урок №13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44334"/>
            <a:ext cx="9643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Урок ОРК и СЭ. Модуль</a:t>
            </a:r>
            <a:endParaRPr lang="ru-RU" sz="4000" dirty="0" smtClean="0"/>
          </a:p>
          <a:p>
            <a:r>
              <a:rPr lang="ru-RU" sz="4000" dirty="0" smtClean="0"/>
              <a:t> "Основы светской </a:t>
            </a:r>
            <a:r>
              <a:rPr lang="ru-RU" sz="4000" dirty="0" smtClean="0"/>
              <a:t>этики»</a:t>
            </a:r>
          </a:p>
          <a:p>
            <a:r>
              <a:rPr lang="ru-RU" sz="4000" b="1" dirty="0" err="1" smtClean="0"/>
              <a:t>Кугач</a:t>
            </a:r>
            <a:r>
              <a:rPr lang="ru-RU" sz="4000" b="1" dirty="0" smtClean="0"/>
              <a:t> </a:t>
            </a:r>
            <a:r>
              <a:rPr lang="ru-RU" sz="4000" b="1" dirty="0" smtClean="0"/>
              <a:t>Ольга Михайловна</a:t>
            </a:r>
            <a:endParaRPr lang="ru-RU" sz="4000" dirty="0" smtClean="0"/>
          </a:p>
          <a:p>
            <a:r>
              <a:rPr lang="ru-RU" sz="4000" b="1" dirty="0" smtClean="0"/>
              <a:t>Учитель начальных классов.</a:t>
            </a:r>
            <a:endParaRPr lang="ru-RU" sz="4000" dirty="0" smtClean="0"/>
          </a:p>
          <a:p>
            <a:r>
              <a:rPr lang="ru-RU" sz="4000" b="1" dirty="0" smtClean="0"/>
              <a:t>Высшая </a:t>
            </a:r>
            <a:r>
              <a:rPr lang="ru-RU" sz="4000" b="1" smtClean="0"/>
              <a:t>квалификационная </a:t>
            </a:r>
            <a:r>
              <a:rPr lang="ru-RU" sz="4000" b="1" smtClean="0"/>
              <a:t>категория</a:t>
            </a:r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428736"/>
            <a:ext cx="664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Разумный эгоизм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способность человека, преследуя свои интересы, содействовать общему благу. Разумный эгоист понимает, что удовлетворить свои интересы он может, только заботясь об окружающих его людях и обществе, в котором он живёт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3629" y="1520458"/>
            <a:ext cx="171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14422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Закончите  предложения. 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Сегодня я узнал…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Было интересно…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Было трудно…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Меня удивило…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Мне захотелось…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3629" y="1520458"/>
            <a:ext cx="171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1448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узнали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 альтруизм.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такой альтруист.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эгоизм.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значит быть разумным эгоистом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"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3629" y="1520458"/>
            <a:ext cx="171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8674" name="Picture 2" descr="http://multiki.arjlover.net/ap/cvetik.semicvetik.avi/cvetik.semicvetik.avi.imag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787238" cy="878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"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6626" name="Picture 2" descr="http://www.afish-ka.ru/images/b/actions/54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929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42" name="Picture 2" descr="http://img.ashkimsin.ru/forums/monthly_04_2009/user525/post17576_img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2900"/>
            <a:ext cx="11577649" cy="950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"Заполнитель для анимированной цитаты".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3629" y="1520458"/>
            <a:ext cx="171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>
                <a:solidFill>
                  <a:schemeClr val="bg1"/>
                </a:solidFill>
                <a:latin typeface="Georgia" pitchFamily="18" charset="0"/>
              </a:rPr>
              <a:t>— Источник</a:t>
            </a:r>
          </a:p>
        </p:txBody>
      </p:sp>
      <p:pic>
        <p:nvPicPr>
          <p:cNvPr id="12290" name="Picture 2" descr="http://stat11.privet.ru/lr/081c7850137c004b475feb3e8624b32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500090"/>
            <a:ext cx="11930114" cy="10787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3" name="TextBox 22"/>
          <p:cNvSpPr txBox="1"/>
          <p:nvPr/>
        </p:nvSpPr>
        <p:spPr>
          <a:xfrm>
            <a:off x="357158" y="1520458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5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Альтруизм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это любые действия, направленные на благо другого, будь то человек или общество.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более точном смысле альтруизм -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нравственная, жизненная позиция, которая требует от человека совершения бескорыстных поступков ради </a:t>
            </a: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людей или ради общих целей.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3" name="TextBox 22"/>
          <p:cNvSpPr txBox="1"/>
          <p:nvPr/>
        </p:nvSpPr>
        <p:spPr>
          <a:xfrm>
            <a:off x="357158" y="1520458"/>
            <a:ext cx="8429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Бескорыстие , высокомерие, человеколюбие,  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чёрствость, бездушие самоотверженность, 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доброта, предательство, забота, равнодушие, 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злость, зависть, жадность, любовь, жестокость,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ласка, безжалостность , себялюбие, милосердие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642919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Выберите   синонимы к слову альтруизм и запишите на опорном листе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1285861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ЭГОИ́ЗМ. (от лат.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ego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я). Себялюбие, предпочтение своих личных интересов интересам других.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dic.academic.ru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› Толковый словарь Ушакова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Эгоизм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(от лат. я) – направленность человека на удовлетворение личных интересов, в ущерб интересам других людей. Лозунг эгоиста: «Живи для себя, за счет других людей».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71567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944046" y="818707"/>
            <a:ext cx="40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"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28605"/>
            <a:ext cx="585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Выберите  из них синонимы к слову эгоизм и записать на листе.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3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Бескорыстие , высокомерие, человеколюбие,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чёрствость, бездушие самоотверженность, доброта,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предательство, забота, равнодушие, злость, зависть,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жадность, любовь, жестокость, ласка, безжалостность ,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себялюбие, милосердие.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64803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EB7969-A16D-475B-8B94-27EC79C1F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TS101964803-1</Template>
  <TotalTime>0</TotalTime>
  <Words>3125</Words>
  <Application>Microsoft Office PowerPoint</Application>
  <PresentationFormat>Экран (4:3)</PresentationFormat>
  <Paragraphs>2382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TS101964803-1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2013-12-19T10:38:25Z</dcterms:created>
  <dcterms:modified xsi:type="dcterms:W3CDTF">2013-12-21T11:27:48Z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TC019648039991</vt:lpwstr>
  </property>
</Properties>
</file>