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56" r:id="rId3"/>
    <p:sldId id="260" r:id="rId4"/>
    <p:sldId id="257" r:id="rId5"/>
    <p:sldId id="258" r:id="rId6"/>
    <p:sldId id="261" r:id="rId7"/>
    <p:sldId id="262" r:id="rId8"/>
    <p:sldId id="263" r:id="rId9"/>
    <p:sldId id="259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75A21-00D1-476A-BD6C-8C04AF9F00B3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7BBC4-F784-4FA4-AF84-D2CEBB56F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7FA704-B7DC-4346-A085-9018F126BBFF}" type="slidenum">
              <a:rPr lang="en-US"/>
              <a:pPr/>
              <a:t>3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Verdana" pitchFamily="34" charset="0"/>
              </a:rPr>
              <a:t>Cuculus canorus — Кукушка обыкновенная</a:t>
            </a:r>
          </a:p>
          <a:p>
            <a:r>
              <a:rPr lang="en-US" u="sng">
                <a:latin typeface="Verdana" pitchFamily="34" charset="0"/>
              </a:rPr>
              <a:t>Отряд Кукушкообразные (Cuculiformes):</a:t>
            </a:r>
            <a:r>
              <a:rPr lang="en-US">
                <a:latin typeface="Verdana" pitchFamily="34" charset="0"/>
              </a:rPr>
              <a:t> </a:t>
            </a:r>
          </a:p>
          <a:p>
            <a:r>
              <a:rPr lang="en-US">
                <a:latin typeface="Verdana" pitchFamily="34" charset="0"/>
              </a:rPr>
              <a:t> </a:t>
            </a:r>
            <a:r>
              <a:rPr lang="en-US" i="1">
                <a:latin typeface="Verdana" pitchFamily="34" charset="0"/>
              </a:rPr>
              <a:t>Семейство Кукушковые (Cuculidae)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CBF55A-9B8B-4793-880A-5D2E012592D7}" type="slidenum">
              <a:rPr lang="en-US"/>
              <a:pPr/>
              <a:t>4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Verdana" pitchFamily="34" charset="0"/>
              </a:rPr>
              <a:t>Sturnus sp. — Скворец</a:t>
            </a:r>
          </a:p>
          <a:p>
            <a:r>
              <a:rPr lang="en-US" u="sng">
                <a:latin typeface="Verdana" pitchFamily="34" charset="0"/>
              </a:rPr>
              <a:t>Отряд Воробьинообразные (Passeriformes):</a:t>
            </a:r>
            <a:r>
              <a:rPr lang="en-US">
                <a:latin typeface="Verdana" pitchFamily="34" charset="0"/>
              </a:rPr>
              <a:t> </a:t>
            </a:r>
          </a:p>
          <a:p>
            <a:r>
              <a:rPr lang="en-US" i="1">
                <a:latin typeface="Verdana" pitchFamily="34" charset="0"/>
              </a:rPr>
              <a:t>Семейство Скворцовые (Sturnidae):</a:t>
            </a:r>
            <a:r>
              <a:rPr lang="en-US"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C4ADC8-616C-4A6F-B683-E86EFB356F54}" type="slidenum">
              <a:rPr lang="en-US"/>
              <a:pPr/>
              <a:t>5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Verdana" pitchFamily="34" charset="0"/>
              </a:rPr>
              <a:t>Grus americana — Журавль американский</a:t>
            </a:r>
            <a:endParaRPr lang="ru-RU">
              <a:latin typeface="Verdana" pitchFamily="34" charset="0"/>
            </a:endParaRPr>
          </a:p>
          <a:p>
            <a:r>
              <a:rPr lang="ru-RU">
                <a:latin typeface="Verdana" pitchFamily="34" charset="0"/>
              </a:rPr>
              <a:t>Занесен в красную книгу</a:t>
            </a:r>
            <a:endParaRPr lang="en-US">
              <a:latin typeface="Verdana" pitchFamily="34" charset="0"/>
            </a:endParaRPr>
          </a:p>
          <a:p>
            <a:r>
              <a:rPr lang="en-US" u="sng">
                <a:latin typeface="Verdana" pitchFamily="34" charset="0"/>
              </a:rPr>
              <a:t>Отряд Журавлеобразные (Gruiformes)</a:t>
            </a:r>
            <a:endParaRPr lang="en-US">
              <a:latin typeface="Verdana" pitchFamily="34" charset="0"/>
            </a:endParaRPr>
          </a:p>
          <a:p>
            <a:r>
              <a:rPr lang="en-US">
                <a:latin typeface="Verdana" pitchFamily="34" charset="0"/>
              </a:rPr>
              <a:t> </a:t>
            </a:r>
            <a:r>
              <a:rPr lang="en-US" i="1">
                <a:latin typeface="Verdana" pitchFamily="34" charset="0"/>
              </a:rPr>
              <a:t>Семейство Журавлиные (Gruidae)</a:t>
            </a:r>
            <a:endParaRPr lang="en-US">
              <a:latin typeface="Verdana" pitchFamily="34" charset="0"/>
            </a:endParaRPr>
          </a:p>
          <a:p>
            <a:r>
              <a:rPr lang="en-US"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7D0284-A93C-47E0-AF6E-CEAFA27735DB}" type="slidenum">
              <a:rPr lang="en-US"/>
              <a:pPr/>
              <a:t>9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Verdana" pitchFamily="34" charset="0"/>
              </a:rPr>
              <a:t>Cygnus sp. — Лебедь</a:t>
            </a:r>
            <a:endParaRPr lang="ru-RU">
              <a:latin typeface="Verdana" pitchFamily="34" charset="0"/>
            </a:endParaRPr>
          </a:p>
          <a:p>
            <a:r>
              <a:rPr lang="en-US">
                <a:latin typeface="Verdana" pitchFamily="34" charset="0"/>
              </a:rPr>
              <a:t>Отряд Гусеобразные (Anseriformes): </a:t>
            </a:r>
          </a:p>
          <a:p>
            <a:r>
              <a:rPr lang="en-US">
                <a:latin typeface="Verdana" pitchFamily="34" charset="0"/>
              </a:rPr>
              <a:t> Семейство Утиные (Anatidae)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D369-1A83-4B42-A18A-021BF091532C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D173-4B03-4F61-838E-E442EE795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D369-1A83-4B42-A18A-021BF091532C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D173-4B03-4F61-838E-E442EE795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D369-1A83-4B42-A18A-021BF091532C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D173-4B03-4F61-838E-E442EE795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D369-1A83-4B42-A18A-021BF091532C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D173-4B03-4F61-838E-E442EE795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D369-1A83-4B42-A18A-021BF091532C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D173-4B03-4F61-838E-E442EE795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D369-1A83-4B42-A18A-021BF091532C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D173-4B03-4F61-838E-E442EE795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D369-1A83-4B42-A18A-021BF091532C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D173-4B03-4F61-838E-E442EE795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D369-1A83-4B42-A18A-021BF091532C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D173-4B03-4F61-838E-E442EE795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D369-1A83-4B42-A18A-021BF091532C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D173-4B03-4F61-838E-E442EE795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D369-1A83-4B42-A18A-021BF091532C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D173-4B03-4F61-838E-E442EE795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D369-1A83-4B42-A18A-021BF091532C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D173-4B03-4F61-838E-E442EE795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1D369-1A83-4B42-A18A-021BF091532C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DD173-4B03-4F61-838E-E442EE795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102;&#1083;&#1080;&#1103;\Desktop\&#1083;&#1077;&#1085;&#1072;\&#1075;&#1088;&#1072;&#1095;.wav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6.wav"/><Relationship Id="rId1" Type="http://schemas.openxmlformats.org/officeDocument/2006/relationships/audio" Target="../media/audio5.wav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102;&#1083;&#1080;&#1103;\Desktop\&#1083;&#1077;&#1085;&#1072;\&#1089;&#1086;&#1083;&#1086;&#1074;&#1077;&#1081;.mp3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oleObject" Target="../embeddings/oleObject1.bin"/><Relationship Id="rId2" Type="http://schemas.openxmlformats.org/officeDocument/2006/relationships/audio" Target="../media/audio9.wav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"/>
            <a:ext cx="7772400" cy="6429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ПЕРЕЛЕТНЫЕ  ПТИЦЫ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71480"/>
            <a:ext cx="8644002" cy="61016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утки</a:t>
            </a:r>
            <a:endParaRPr lang="ru-RU" dirty="0"/>
          </a:p>
        </p:txBody>
      </p:sp>
      <p:pic>
        <p:nvPicPr>
          <p:cNvPr id="6146" name="Picture 2" descr="C:\Users\юлия\Desktop\лена\utki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366373"/>
            <a:ext cx="7322170" cy="5491627"/>
          </a:xfrm>
          <a:prstGeom prst="rect">
            <a:avLst/>
          </a:prstGeom>
          <a:noFill/>
        </p:spPr>
      </p:pic>
      <p:pic>
        <p:nvPicPr>
          <p:cNvPr id="5" name="утка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утка.wav"/>
          </p:nvPr>
        </p:nvPicPr>
        <p:blipFill>
          <a:blip r:embed="rId4" cstate="print"/>
          <a:stretch>
            <a:fillRect/>
          </a:stretch>
        </p:blipFill>
        <p:spPr>
          <a:xfrm>
            <a:off x="251520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юлия\Desktop\лена\Roo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87681"/>
            <a:ext cx="9144000" cy="59703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83768" y="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грач</a:t>
            </a:r>
            <a:endParaRPr lang="ru-RU" sz="3600" b="1" dirty="0"/>
          </a:p>
        </p:txBody>
      </p:sp>
      <p:pic>
        <p:nvPicPr>
          <p:cNvPr id="6" name="грач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КУ</a:t>
            </a:r>
            <a:r>
              <a:rPr lang="ru-RU">
                <a:solidFill>
                  <a:schemeClr val="tx1"/>
                </a:solidFill>
              </a:rPr>
              <a:t>КУ</a:t>
            </a:r>
            <a:r>
              <a:rPr lang="ru-RU"/>
              <a:t>ШКА</a:t>
            </a:r>
          </a:p>
        </p:txBody>
      </p:sp>
      <p:pic>
        <p:nvPicPr>
          <p:cNvPr id="36870" name="Picture 6" descr="http://livingthings.narod.ru/Clt/Ani/Cho/Ave/Cuc/cuc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1630141"/>
            <a:ext cx="5882208" cy="5227859"/>
          </a:xfrm>
          <a:prstGeom prst="rect">
            <a:avLst/>
          </a:prstGeom>
          <a:noFill/>
        </p:spPr>
      </p:pic>
      <p:pic>
        <p:nvPicPr>
          <p:cNvPr id="36871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ecorded Sound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56592" y="5733256"/>
            <a:ext cx="304800" cy="304800"/>
          </a:xfrm>
          <a:prstGeom prst="rect">
            <a:avLst/>
          </a:prstGeom>
          <a:noFill/>
        </p:spPr>
      </p:pic>
      <p:pic>
        <p:nvPicPr>
          <p:cNvPr id="36873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сова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594928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26" fill="hold"/>
                                        <p:tgtEl>
                                          <p:spTgt spid="368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71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7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СКВО</a:t>
            </a:r>
            <a:r>
              <a:rPr lang="ru-RU">
                <a:solidFill>
                  <a:schemeClr val="tx1"/>
                </a:solidFill>
              </a:rPr>
              <a:t>РЕ</a:t>
            </a:r>
            <a:r>
              <a:rPr lang="ru-RU"/>
              <a:t>Ц</a:t>
            </a:r>
          </a:p>
        </p:txBody>
      </p:sp>
      <p:pic>
        <p:nvPicPr>
          <p:cNvPr id="43013" name="Picture 5" descr="http://livingthings.narod.ru/Clt/Ani/Cho/Ave/Pas/Stu/stu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1485900"/>
            <a:ext cx="4003675" cy="5372100"/>
          </a:xfrm>
          <a:prstGeom prst="rect">
            <a:avLst/>
          </a:prstGeom>
          <a:noFill/>
        </p:spPr>
      </p:pic>
      <p:pic>
        <p:nvPicPr>
          <p:cNvPr id="43014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ecorded Sound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828600" y="6165304"/>
            <a:ext cx="304800" cy="304800"/>
          </a:xfrm>
          <a:prstGeom prst="rect">
            <a:avLst/>
          </a:prstGeom>
          <a:noFill/>
        </p:spPr>
      </p:pic>
      <p:pic>
        <p:nvPicPr>
          <p:cNvPr id="43015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скворец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5805264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22" fill="hold"/>
                                        <p:tgtEl>
                                          <p:spTgt spid="430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14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ЖУ</a:t>
            </a:r>
            <a:r>
              <a:rPr lang="ru-RU">
                <a:solidFill>
                  <a:schemeClr val="tx1"/>
                </a:solidFill>
              </a:rPr>
              <a:t>РА</a:t>
            </a:r>
            <a:r>
              <a:rPr lang="ru-RU"/>
              <a:t>ВЛЬ</a:t>
            </a:r>
          </a:p>
        </p:txBody>
      </p:sp>
      <p:pic>
        <p:nvPicPr>
          <p:cNvPr id="30724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ЖУРАВЛЬ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6021288"/>
            <a:ext cx="304800" cy="304800"/>
          </a:xfrm>
          <a:prstGeom prst="rect">
            <a:avLst/>
          </a:prstGeom>
          <a:noFill/>
        </p:spPr>
      </p:pic>
      <p:pic>
        <p:nvPicPr>
          <p:cNvPr id="30726" name="Picture 6" descr="http://livingthings.narod.ru/Clt/Ani/Cho/Ave/Gru/Grd/grd0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1520825"/>
            <a:ext cx="3565525" cy="5337175"/>
          </a:xfrm>
          <a:prstGeom prst="rect">
            <a:avLst/>
          </a:prstGeom>
          <a:noFill/>
        </p:spPr>
      </p:pic>
      <p:pic>
        <p:nvPicPr>
          <p:cNvPr id="30727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Recorded Sound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00608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70" fill="hold"/>
                                        <p:tgtEl>
                                          <p:spTgt spid="307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7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ласточка</a:t>
            </a:r>
            <a:endParaRPr lang="ru-RU" dirty="0"/>
          </a:p>
        </p:txBody>
      </p:sp>
      <p:pic>
        <p:nvPicPr>
          <p:cNvPr id="3074" name="Picture 2" descr="C:\Users\юлия\Desktop\лена\fecs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630085"/>
            <a:ext cx="6534894" cy="5227915"/>
          </a:xfrm>
          <a:prstGeom prst="rect">
            <a:avLst/>
          </a:prstGeom>
          <a:noFill/>
        </p:spPr>
      </p:pic>
      <p:pic>
        <p:nvPicPr>
          <p:cNvPr id="3075" name="Picture 3" descr="C:\Users\юлия\Desktop\лена\swallow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504336"/>
            <a:ext cx="7128792" cy="5353664"/>
          </a:xfrm>
          <a:prstGeom prst="rect">
            <a:avLst/>
          </a:prstGeom>
          <a:noFill/>
        </p:spPr>
      </p:pic>
      <p:pic>
        <p:nvPicPr>
          <p:cNvPr id="6" name="ласточка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ласточка.wav"/>
          </p:nvPr>
        </p:nvPicPr>
        <p:blipFill>
          <a:blip r:embed="rId5" cstate="print"/>
          <a:stretch>
            <a:fillRect/>
          </a:stretch>
        </p:blipFill>
        <p:spPr>
          <a:xfrm>
            <a:off x="323528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7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соловей</a:t>
            </a:r>
            <a:endParaRPr lang="ru-RU" dirty="0"/>
          </a:p>
        </p:txBody>
      </p:sp>
      <p:pic>
        <p:nvPicPr>
          <p:cNvPr id="4098" name="Picture 2" descr="C:\Users\юлия\Desktop\лена\солоае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24000"/>
            <a:ext cx="7629525" cy="5334000"/>
          </a:xfrm>
          <a:prstGeom prst="rect">
            <a:avLst/>
          </a:prstGeom>
          <a:noFill/>
        </p:spPr>
      </p:pic>
      <p:pic>
        <p:nvPicPr>
          <p:cNvPr id="5" name="соловей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цапля</a:t>
            </a:r>
            <a:endParaRPr lang="ru-RU" dirty="0"/>
          </a:p>
        </p:txBody>
      </p:sp>
      <p:pic>
        <p:nvPicPr>
          <p:cNvPr id="5123" name="Picture 3" descr="C:\Users\юлия\Desktop\лена\wpapers_ru_Цапл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338469"/>
            <a:ext cx="6899413" cy="5519531"/>
          </a:xfrm>
          <a:prstGeom prst="rect">
            <a:avLst/>
          </a:prstGeom>
          <a:noFill/>
        </p:spPr>
      </p:pic>
      <p:pic>
        <p:nvPicPr>
          <p:cNvPr id="6" name="цапля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цапля.wav"/>
          </p:nvPr>
        </p:nvPicPr>
        <p:blipFill>
          <a:blip r:embed="rId4" cstate="print"/>
          <a:stretch>
            <a:fillRect/>
          </a:stretch>
        </p:blipFill>
        <p:spPr>
          <a:xfrm>
            <a:off x="467544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tx1"/>
                </a:solidFill>
              </a:rPr>
              <a:t>ЛЕ</a:t>
            </a:r>
            <a:r>
              <a:rPr lang="ru-RU"/>
              <a:t>БЕДЬ</a:t>
            </a:r>
            <a:endParaRPr lang="en-US"/>
          </a:p>
        </p:txBody>
      </p:sp>
      <p:pic>
        <p:nvPicPr>
          <p:cNvPr id="18436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аист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165304"/>
            <a:ext cx="304800" cy="304800"/>
          </a:xfrm>
          <a:prstGeom prst="rect">
            <a:avLst/>
          </a:prstGeom>
          <a:noFill/>
        </p:spPr>
      </p:pic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683568" y="1268760"/>
          <a:ext cx="7620000" cy="4637088"/>
        </p:xfrm>
        <a:graphic>
          <a:graphicData uri="http://schemas.openxmlformats.org/presentationml/2006/ole">
            <p:oleObj spid="_x0000_s1026" name="Image Document" r:id="rId7" imgW="3648240" imgH="2219400" progId="">
              <p:embed/>
            </p:oleObj>
          </a:graphicData>
        </a:graphic>
      </p:graphicFrame>
      <p:pic>
        <p:nvPicPr>
          <p:cNvPr id="18438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3" name="Recorded Sound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188640" y="5805264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0" fill="hold"/>
                                        <p:tgtEl>
                                          <p:spTgt spid="184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8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25437C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25437C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83</Words>
  <Application>Microsoft Office PowerPoint</Application>
  <PresentationFormat>Экран (4:3)</PresentationFormat>
  <Paragraphs>28</Paragraphs>
  <Slides>10</Slides>
  <Notes>4</Notes>
  <HiddenSlides>0</HiddenSlides>
  <MMClips>13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Image Document</vt:lpstr>
      <vt:lpstr>ПЕРЕЛЕТНЫЕ  ПТИЦЫ</vt:lpstr>
      <vt:lpstr>Слайд 2</vt:lpstr>
      <vt:lpstr>КУКУШКА</vt:lpstr>
      <vt:lpstr>СКВОРЕЦ</vt:lpstr>
      <vt:lpstr>ЖУРАВЛЬ</vt:lpstr>
      <vt:lpstr>ласточка</vt:lpstr>
      <vt:lpstr>соловей</vt:lpstr>
      <vt:lpstr>цапля</vt:lpstr>
      <vt:lpstr>ЛЕБЕДЬ</vt:lpstr>
      <vt:lpstr>утки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Customer</cp:lastModifiedBy>
  <cp:revision>11</cp:revision>
  <dcterms:created xsi:type="dcterms:W3CDTF">2012-11-14T12:10:29Z</dcterms:created>
  <dcterms:modified xsi:type="dcterms:W3CDTF">2012-11-14T18:14:21Z</dcterms:modified>
</cp:coreProperties>
</file>