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6" autoAdjust="0"/>
    <p:restoredTop sz="94639" autoAdjust="0"/>
  </p:normalViewPr>
  <p:slideViewPr>
    <p:cSldViewPr>
      <p:cViewPr>
        <p:scale>
          <a:sx n="73" d="100"/>
          <a:sy n="73" d="100"/>
        </p:scale>
        <p:origin x="-978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5AB63-A10C-4D5D-B559-1D62F1D3FE3E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01E0F-79C4-4855-AC4F-A5F21057F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3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40980-DE5B-4FE1-A3DF-087D2907C6C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27A-3F3D-4AEF-9914-5A31D41DF51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27A-3F3D-4AEF-9914-5A31D41DF5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E431-F498-4444-9F89-D163BDF3EA5F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7D0E-6E94-4973-96C1-75FE36AB5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jpeg"/><Relationship Id="rId7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1.jpeg"/><Relationship Id="rId10" Type="http://schemas.openxmlformats.org/officeDocument/2006/relationships/image" Target="../media/image3.gif"/><Relationship Id="rId4" Type="http://schemas.openxmlformats.org/officeDocument/2006/relationships/image" Target="../media/image20.wmf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564904"/>
            <a:ext cx="8784976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E8E8E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Старая сказка на новый лад для примерных дошколят</a:t>
            </a:r>
            <a:r>
              <a:rPr lang="en-US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E8E8E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E8E8E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E8E8E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 </a:t>
            </a:r>
            <a:r>
              <a:rPr lang="ru-RU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E8E8E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непосредственная образовательная деятельность</a:t>
            </a:r>
            <a:br>
              <a:rPr lang="ru-RU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E8E8E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E8E8E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 правилам дорожного движения </a:t>
            </a:r>
            <a:br>
              <a:rPr lang="ru-RU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E8E8E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E8E8E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подготовительной к школе группы)</a:t>
            </a:r>
            <a:r>
              <a:rPr lang="en-US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31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53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25144"/>
            <a:ext cx="4139952" cy="21328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Автор: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FFFF00"/>
                </a:solidFill>
              </a:rPr>
              <a:t>Московская </a:t>
            </a:r>
            <a:r>
              <a:rPr lang="ru-RU" sz="1800" b="1" dirty="0" err="1" smtClean="0">
                <a:solidFill>
                  <a:srgbClr val="FFFF00"/>
                </a:solidFill>
              </a:rPr>
              <a:t>Нурфия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Нурмухаметовна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г.Елабуга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МБДОУ </a:t>
            </a:r>
            <a:r>
              <a:rPr lang="ru-RU" sz="1600" b="1" dirty="0" smtClean="0">
                <a:solidFill>
                  <a:srgbClr val="FFFF00"/>
                </a:solidFill>
              </a:rPr>
              <a:t>№27 «Рябинушка».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412776"/>
            <a:ext cx="36885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Теремок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0300" y="-2324963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5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288" y="-428652"/>
            <a:ext cx="10334631" cy="7750975"/>
          </a:xfrm>
          <a:prstGeom prst="rect">
            <a:avLst/>
          </a:prstGeom>
        </p:spPr>
      </p:pic>
      <p:pic>
        <p:nvPicPr>
          <p:cNvPr id="5" name="Рисунок 4" descr="j034484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43108" y="500042"/>
            <a:ext cx="944954" cy="1187700"/>
          </a:xfrm>
          <a:prstGeom prst="rect">
            <a:avLst/>
          </a:prstGeom>
        </p:spPr>
      </p:pic>
      <p:pic>
        <p:nvPicPr>
          <p:cNvPr id="6" name="Рисунок 5" descr="j034484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42976" y="428604"/>
            <a:ext cx="1021504" cy="1283915"/>
          </a:xfrm>
          <a:prstGeom prst="rect">
            <a:avLst/>
          </a:prstGeom>
        </p:spPr>
      </p:pic>
      <p:pic>
        <p:nvPicPr>
          <p:cNvPr id="7" name="Рисунок 6" descr="лисичка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786182" y="0"/>
            <a:ext cx="1643074" cy="18054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#2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59" y="1674241"/>
            <a:ext cx="4643471" cy="323865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3.jpg"/>
          <p:cNvPicPr>
            <a:picLocks noChangeAspect="1"/>
          </p:cNvPicPr>
          <p:nvPr/>
        </p:nvPicPr>
        <p:blipFill>
          <a:blip r:embed="rId2"/>
          <a:srcRect b="29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9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928934"/>
            <a:ext cx="2214578" cy="1612206"/>
          </a:xfrm>
          <a:prstGeom prst="rect">
            <a:avLst/>
          </a:prstGeom>
        </p:spPr>
      </p:pic>
      <p:pic>
        <p:nvPicPr>
          <p:cNvPr id="5" name="Рисунок 4" descr="Волк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5115739" y="2670947"/>
            <a:ext cx="1734854" cy="13935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428728" y="4786322"/>
            <a:ext cx="6143668" cy="8048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Какие  ошибки допустил  волчок?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M0bu152s.gif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3333" r="23333"/>
          <a:stretch>
            <a:fillRect/>
          </a:stretch>
        </p:blipFill>
        <p:spPr>
          <a:xfrm>
            <a:off x="2285984" y="285728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49" t="-2393"/>
          <a:stretch>
            <a:fillRect/>
          </a:stretch>
        </p:blipFill>
        <p:spPr>
          <a:xfrm>
            <a:off x="285720" y="214290"/>
            <a:ext cx="8501122" cy="6643710"/>
          </a:xfrm>
          <a:prstGeom prst="rect">
            <a:avLst/>
          </a:prstGeom>
        </p:spPr>
      </p:pic>
      <p:pic>
        <p:nvPicPr>
          <p:cNvPr id="3" name="Рисунок 2" descr="Медведь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573"/>
          <a:stretch>
            <a:fillRect/>
          </a:stretch>
        </p:blipFill>
        <p:spPr>
          <a:xfrm>
            <a:off x="3500430" y="928670"/>
            <a:ext cx="1403129" cy="1155444"/>
          </a:xfrm>
          <a:prstGeom prst="rect">
            <a:avLst/>
          </a:prstGeom>
        </p:spPr>
      </p:pic>
      <p:pic>
        <p:nvPicPr>
          <p:cNvPr id="4" name="Рисунок 3" descr="Медведь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947"/>
          <a:stretch>
            <a:fillRect/>
          </a:stretch>
        </p:blipFill>
        <p:spPr>
          <a:xfrm>
            <a:off x="2143108" y="785794"/>
            <a:ext cx="1604419" cy="1359256"/>
          </a:xfrm>
          <a:prstGeom prst="rect">
            <a:avLst/>
          </a:prstGeom>
        </p:spPr>
      </p:pic>
      <p:pic>
        <p:nvPicPr>
          <p:cNvPr id="5" name="Рисунок 4" descr="6.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143248"/>
            <a:ext cx="1676400" cy="2352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Кемпинг-</a:t>
            </a:r>
            <a:r>
              <a:rPr lang="ru-RU" sz="2400" dirty="0" smtClean="0">
                <a:solidFill>
                  <a:srgbClr val="FF0000"/>
                </a:solidFill>
              </a:rPr>
              <a:t>лагерь для автотуристов с оборудованной парковкой ,местами для палаток или домиками .Это знак сервиса.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6.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52662"/>
            <a:ext cx="1676400" cy="2352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05.jpg"/>
          <p:cNvPicPr>
            <a:picLocks noChangeAspect="1"/>
          </p:cNvPicPr>
          <p:nvPr/>
        </p:nvPicPr>
        <p:blipFill>
          <a:blip r:embed="rId2"/>
          <a:srcRect r="1562" b="483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Медведь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1357298"/>
            <a:ext cx="1571636" cy="1668130"/>
          </a:xfrm>
          <a:prstGeom prst="rect">
            <a:avLst/>
          </a:prstGeom>
        </p:spPr>
      </p:pic>
      <p:pic>
        <p:nvPicPr>
          <p:cNvPr id="8" name="Рисунок 7" descr="Медведь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57818" y="1142984"/>
            <a:ext cx="1366641" cy="1571636"/>
          </a:xfrm>
          <a:prstGeom prst="rect">
            <a:avLst/>
          </a:prstGeom>
        </p:spPr>
      </p:pic>
      <p:pic>
        <p:nvPicPr>
          <p:cNvPr id="9" name="Рисунок 8" descr="j034484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14488"/>
            <a:ext cx="1232303" cy="1643074"/>
          </a:xfrm>
          <a:prstGeom prst="rect">
            <a:avLst/>
          </a:prstGeom>
        </p:spPr>
      </p:pic>
      <p:pic>
        <p:nvPicPr>
          <p:cNvPr id="10" name="Рисунок 9" descr="j034484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214554"/>
            <a:ext cx="1144162" cy="1525904"/>
          </a:xfrm>
          <a:prstGeom prst="rect">
            <a:avLst/>
          </a:prstGeom>
        </p:spPr>
      </p:pic>
      <p:pic>
        <p:nvPicPr>
          <p:cNvPr id="11" name="Рисунок 10" descr="лисичка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19850" y="2714620"/>
            <a:ext cx="3935438" cy="3500462"/>
          </a:xfrm>
          <a:prstGeom prst="rect">
            <a:avLst/>
          </a:prstGeom>
        </p:spPr>
      </p:pic>
      <p:pic>
        <p:nvPicPr>
          <p:cNvPr id="12" name="Рисунок 11" descr="98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0" r="29092"/>
          <a:stretch>
            <a:fillRect/>
          </a:stretch>
        </p:blipFill>
        <p:spPr>
          <a:xfrm>
            <a:off x="0" y="3714752"/>
            <a:ext cx="848597" cy="800106"/>
          </a:xfrm>
          <a:prstGeom prst="rect">
            <a:avLst/>
          </a:prstGeom>
        </p:spPr>
      </p:pic>
      <p:pic>
        <p:nvPicPr>
          <p:cNvPr id="13" name="Рисунок 12" descr="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0981" y="2857496"/>
            <a:ext cx="1753556" cy="2000253"/>
          </a:xfrm>
          <a:prstGeom prst="rect">
            <a:avLst/>
          </a:prstGeom>
        </p:spPr>
      </p:pic>
      <p:pic>
        <p:nvPicPr>
          <p:cNvPr id="14" name="Рисунок 13" descr="48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6" r="31818"/>
          <a:stretch>
            <a:fillRect/>
          </a:stretch>
        </p:blipFill>
        <p:spPr>
          <a:xfrm flipH="1">
            <a:off x="2714612" y="4572008"/>
            <a:ext cx="1071570" cy="1086984"/>
          </a:xfrm>
          <a:prstGeom prst="rect">
            <a:avLst/>
          </a:prstGeom>
        </p:spPr>
      </p:pic>
      <p:pic>
        <p:nvPicPr>
          <p:cNvPr id="18" name="Рисунок 17" descr="Волк5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3154" y="1857364"/>
            <a:ext cx="2010846" cy="2714644"/>
          </a:xfrm>
          <a:prstGeom prst="rect">
            <a:avLst/>
          </a:prstGeom>
        </p:spPr>
      </p:pic>
      <p:pic>
        <p:nvPicPr>
          <p:cNvPr id="19" name="Рисунок 18" descr="6.1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0496" y="1214422"/>
            <a:ext cx="571504" cy="71437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000892" y="5643578"/>
            <a:ext cx="2143108" cy="12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857280"/>
            <a:ext cx="10930014" cy="8071971"/>
          </a:xfrm>
          <a:prstGeom prst="rect">
            <a:avLst/>
          </a:prstGeom>
        </p:spPr>
      </p:pic>
      <p:pic>
        <p:nvPicPr>
          <p:cNvPr id="5" name="Рисунок 4" descr="6.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1000132" cy="1143008"/>
          </a:xfrm>
          <a:prstGeom prst="rect">
            <a:avLst/>
          </a:prstGeom>
        </p:spPr>
      </p:pic>
      <p:pic>
        <p:nvPicPr>
          <p:cNvPr id="9" name="Рисунок 8" descr="00005.jpg"/>
          <p:cNvPicPr>
            <a:picLocks noChangeAspect="1"/>
          </p:cNvPicPr>
          <p:nvPr/>
        </p:nvPicPr>
        <p:blipFill>
          <a:blip r:embed="rId2"/>
          <a:srcRect l="43372" r="32161" b="64799"/>
          <a:stretch>
            <a:fillRect/>
          </a:stretch>
        </p:blipFill>
        <p:spPr>
          <a:xfrm>
            <a:off x="7572364" y="-571528"/>
            <a:ext cx="1571636" cy="2406008"/>
          </a:xfrm>
          <a:prstGeom prst="rect">
            <a:avLst/>
          </a:prstGeom>
        </p:spPr>
      </p:pic>
      <p:pic>
        <p:nvPicPr>
          <p:cNvPr id="13" name="Рисунок 12" descr="M0bu152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57950" y="0"/>
            <a:ext cx="1309700" cy="1000108"/>
          </a:xfrm>
          <a:prstGeom prst="rect">
            <a:avLst/>
          </a:prstGeom>
        </p:spPr>
      </p:pic>
      <p:pic>
        <p:nvPicPr>
          <p:cNvPr id="14" name="Рисунок 13" descr="micha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00042"/>
            <a:ext cx="2786082" cy="2643206"/>
          </a:xfrm>
          <a:prstGeom prst="rect">
            <a:avLst/>
          </a:prstGeom>
        </p:spPr>
      </p:pic>
      <p:pic>
        <p:nvPicPr>
          <p:cNvPr id="16" name="Рисунок 15" descr="p03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2285992"/>
            <a:ext cx="3571868" cy="50530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52938">
            <a:off x="1127005" y="4412779"/>
            <a:ext cx="1984894" cy="253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0007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-642974" y="-285776"/>
            <a:ext cx="9786974" cy="7143776"/>
          </a:xfrm>
          <a:prstGeom prst="rect">
            <a:avLst/>
          </a:prstGeom>
        </p:spPr>
      </p:pic>
      <p:pic>
        <p:nvPicPr>
          <p:cNvPr id="1026" name="Picture 2" descr="C:\Documents and Settings\student\Мои документы\Мои рисунки\Коллекции\Мультяшки\Наши мультфильмы\Разное\Рисунок1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14620"/>
            <a:ext cx="3571900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5.jpg"/>
          <p:cNvPicPr>
            <a:picLocks noChangeAspect="1"/>
          </p:cNvPicPr>
          <p:nvPr/>
        </p:nvPicPr>
        <p:blipFill>
          <a:blip r:embed="rId3"/>
          <a:srcRect l="1772" r="43282" b="-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.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1" y="357167"/>
            <a:ext cx="921304" cy="121444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285984" y="1285860"/>
            <a:ext cx="1928826" cy="20717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20436143">
            <a:off x="2036798" y="4510839"/>
            <a:ext cx="4132356" cy="18079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00" t="13641" b="14057"/>
          <a:stretch>
            <a:fillRect/>
          </a:stretch>
        </p:blipFill>
        <p:spPr>
          <a:xfrm rot="20875779">
            <a:off x="5164749" y="2095057"/>
            <a:ext cx="3831792" cy="1815453"/>
          </a:xfrm>
          <a:prstGeom prst="rect">
            <a:avLst/>
          </a:prstGeom>
        </p:spPr>
      </p:pic>
      <p:pic>
        <p:nvPicPr>
          <p:cNvPr id="9" name="Рисунок 8" descr="p03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104520"/>
            <a:ext cx="2286016" cy="3233957"/>
          </a:xfrm>
          <a:prstGeom prst="rect">
            <a:avLst/>
          </a:prstGeom>
        </p:spPr>
      </p:pic>
      <p:pic>
        <p:nvPicPr>
          <p:cNvPr id="7" name="Рисунок 6" descr="48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2642" t="-20811" r="5660" b="578"/>
          <a:stretch>
            <a:fillRect/>
          </a:stretch>
        </p:blipFill>
        <p:spPr>
          <a:xfrm>
            <a:off x="-571536" y="919452"/>
            <a:ext cx="3929090" cy="3295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62084 0.3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65347 -0.231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Правильно ли бежит мышонок по обочине?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0bu152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93" y="1643050"/>
            <a:ext cx="8165773" cy="385765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0"/>
            <a:ext cx="9143996" cy="6857999"/>
          </a:xfrm>
        </p:spPr>
      </p:pic>
      <p:pic>
        <p:nvPicPr>
          <p:cNvPr id="7" name="Рисунок 6" descr="98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1739" r="5066" b="-26088"/>
          <a:stretch>
            <a:fillRect/>
          </a:stretch>
        </p:blipFill>
        <p:spPr>
          <a:xfrm>
            <a:off x="285720" y="1142984"/>
            <a:ext cx="2214578" cy="37585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71528"/>
            <a:ext cx="9144000" cy="7429528"/>
          </a:xfrm>
          <a:prstGeom prst="rect">
            <a:avLst/>
          </a:prstGeom>
        </p:spPr>
      </p:pic>
      <p:pic>
        <p:nvPicPr>
          <p:cNvPr id="3" name="Рисунок 2" descr="98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3000372"/>
            <a:ext cx="2240280" cy="25557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571612"/>
            <a:ext cx="2505075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5286388"/>
            <a:ext cx="6072230" cy="80486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Какой знак лишний ?    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6.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643050"/>
            <a:ext cx="1676400" cy="2352675"/>
          </a:xfrm>
          <a:prstGeom prst="rect">
            <a:avLst/>
          </a:prstGeom>
        </p:spPr>
      </p:pic>
      <p:pic>
        <p:nvPicPr>
          <p:cNvPr id="9" name="Рисунок 8" descr="6.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643050"/>
            <a:ext cx="1676400" cy="2352675"/>
          </a:xfrm>
          <a:prstGeom prst="rect">
            <a:avLst/>
          </a:prstGeom>
        </p:spPr>
      </p:pic>
      <p:pic>
        <p:nvPicPr>
          <p:cNvPr id="10" name="Рисунок 9" descr="6.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643050"/>
            <a:ext cx="1685925" cy="2352675"/>
          </a:xfrm>
          <a:prstGeom prst="rect">
            <a:avLst/>
          </a:prstGeom>
        </p:spPr>
      </p:pic>
      <p:pic>
        <p:nvPicPr>
          <p:cNvPr id="12" name="Рисунок 11" descr="Копия (2) 5.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643050"/>
            <a:ext cx="1685925" cy="2352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50</Words>
  <Application>Microsoft Office PowerPoint</Application>
  <PresentationFormat>Экран (4:3)</PresentationFormat>
  <Paragraphs>12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Старая сказка на новый лад для примерных дошколят ( непосредственная образовательная деятельность  по правилам дорожного движения  для подготовительной к школе группы) </vt:lpstr>
      <vt:lpstr>Презентация PowerPoint</vt:lpstr>
      <vt:lpstr>Презентация PowerPoint</vt:lpstr>
      <vt:lpstr>Презентация PowerPoint</vt:lpstr>
      <vt:lpstr>Правильно ли бежит мышонок по обочине?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Кемпинг-лагерь для автотуристов с оборудованной парковкой ,местами для палаток или домиками .Это знак сервиса.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user</cp:lastModifiedBy>
  <cp:revision>87</cp:revision>
  <dcterms:created xsi:type="dcterms:W3CDTF">2009-11-13T18:48:22Z</dcterms:created>
  <dcterms:modified xsi:type="dcterms:W3CDTF">2014-01-09T12:33:24Z</dcterms:modified>
</cp:coreProperties>
</file>