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8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6645A-7201-401C-98D5-B2CEB9B4ECF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D0B3-A358-474A-92B5-DF13C6E7E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9D0B3-A358-474A-92B5-DF13C6E7E4A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1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3080-81DA-4141-BBC2-1FFF69CE27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C5C1-BECA-48B0-B90D-468BD3AAA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14282" y="214290"/>
            <a:ext cx="892971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Муниципальное образовательное учреждение дополнительного образования детей «Детская художественная школа местной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администрации городского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округа 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Прохладный Кабардино-Балкарской Республики»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57752" y="3857628"/>
            <a:ext cx="3629028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Составил: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 преподаватель </a:t>
            </a:r>
            <a:r>
              <a:rPr lang="ru-RU" sz="1800" b="1" dirty="0">
                <a:solidFill>
                  <a:schemeClr val="bg1"/>
                </a:solidFill>
              </a:rPr>
              <a:t>истории искусства Тесля Галина Васильевна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14346" y="1785926"/>
            <a:ext cx="8929718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Arial Black" pitchFamily="34" charset="0"/>
              </a:rPr>
              <a:t>           </a:t>
            </a:r>
            <a:r>
              <a:rPr lang="ru-RU" sz="3100" b="1" i="1" dirty="0" smtClean="0">
                <a:solidFill>
                  <a:schemeClr val="bg1"/>
                </a:solidFill>
                <a:latin typeface="Arial Black" pitchFamily="34" charset="0"/>
              </a:rPr>
              <a:t>Кон</a:t>
            </a:r>
            <a:r>
              <a:rPr lang="ru-RU" sz="3200" b="1" i="1" dirty="0" smtClean="0">
                <a:solidFill>
                  <a:schemeClr val="bg1"/>
                </a:solidFill>
                <a:latin typeface="Arial Black" pitchFamily="34" charset="0"/>
              </a:rPr>
              <a:t>троль знаний учащихся</a:t>
            </a:r>
            <a:br>
              <a:rPr lang="ru-RU" sz="3200" b="1" i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Arial Black" pitchFamily="34" charset="0"/>
              </a:rPr>
              <a:t>         </a:t>
            </a:r>
            <a:r>
              <a:rPr lang="ru-RU" sz="2200" b="1" i="1" dirty="0" smtClean="0">
                <a:solidFill>
                  <a:schemeClr val="bg1"/>
                </a:solidFill>
                <a:latin typeface="Arial Black" pitchFamily="34" charset="0"/>
              </a:rPr>
              <a:t>(вопросы для повторения)</a:t>
            </a:r>
            <a:r>
              <a:rPr lang="ru-RU" sz="3200" b="1" i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3200" b="1" i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2000" b="1" i="1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ru-RU" sz="2000" b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" name="Picture 13" descr="e7b994bae4a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857628"/>
            <a:ext cx="2424112" cy="251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-142908" y="0"/>
            <a:ext cx="92869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К какому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 направлению живописи относятся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представленные изображения?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428860" y="4714884"/>
            <a:ext cx="43195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</a:rPr>
              <a:t>«Постимпрессионизм»</a:t>
            </a:r>
            <a:endParaRPr lang="ru-RU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4282" y="5357826"/>
            <a:ext cx="86788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Художники этого направления не придерживались только зрительных впечатлений, а стремились свободно и обобщенно передавать материальность мира, прибегали к декоративной стилизации. </a:t>
            </a:r>
          </a:p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Характерны разные творческие системы и техники. 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Прямоугольник 5"/>
          <p:cNvSpPr>
            <a:spLocks noChangeArrowheads="1"/>
          </p:cNvSpPr>
          <p:nvPr/>
        </p:nvSpPr>
        <p:spPr bwMode="auto">
          <a:xfrm>
            <a:off x="5214942" y="4286256"/>
            <a:ext cx="328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П.Гоген  Жена короля  1896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428596" y="4286256"/>
            <a:ext cx="4214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П.Сезанн Гора </a:t>
            </a: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</a:rPr>
              <a:t>Сент-Виктуар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1885-1895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32" name="Picture 8" descr="C:\Documents and Settings\Admin\Рабочий стол\мама галя\История искусств\иллюстрации\иллюстрации 3 класс\Постимпрессионизм\Копия 18Поль Сезанн. Гора св. Виктори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000108"/>
            <a:ext cx="3857652" cy="31251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33" name="Picture 9" descr="C:\Documents and Settings\Admin\Рабочий стол\мама галя\История искусств\иллюстрации\иллюстрации 3 класс\Постимпрессионизм\35Гоген Жена корол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1000108"/>
            <a:ext cx="4357050" cy="315290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-142908" y="0"/>
            <a:ext cx="92869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К какому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 стилю живописи относятся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представленные изображения?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928794" y="4572008"/>
            <a:ext cx="45050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</a:rPr>
              <a:t>«Символизм и модерн»</a:t>
            </a:r>
            <a:endParaRPr lang="ru-RU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2844" y="5103674"/>
            <a:ext cx="90011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Характерны образы со сложным ритмом, линейной композицией в союзе с декоративным цветовым пятном. Признаками стиля модерн считаются особая плавность форм, вытянутые фигуры, подчёркнутые контуры, чёткие одноцветные поверхности.</a:t>
            </a:r>
          </a:p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В живописи модерна эффект глубины имел второстепенное значение, всё изображение выглядело плоским, а в иных случаях казалось украшенным аппликациями стенным ковром.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8" name="Picture 4" descr="C:\Documents and Settings\Admin\Рабочий стол\мама галя\История искусств\иллюстрации\иллюстрации 4 класс\Модерн Скульптура и Живопись\35Смерть и жизнь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3716" y="928670"/>
            <a:ext cx="3289920" cy="30718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9" name="Прямоугольник 5"/>
          <p:cNvSpPr>
            <a:spLocks noChangeArrowheads="1"/>
          </p:cNvSpPr>
          <p:nvPr/>
        </p:nvSpPr>
        <p:spPr bwMode="auto">
          <a:xfrm>
            <a:off x="142844" y="4357694"/>
            <a:ext cx="2735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А.Муха Сара Бернар 1896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3214678" y="4000504"/>
            <a:ext cx="2735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Г. </a:t>
            </a: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</a:rPr>
              <a:t>Климт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 Смерть и жизнь          </a:t>
            </a:r>
          </a:p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           1908-1916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30" name="Picture 6" descr="C:\Documents and Settings\Admin\Рабочий стол\мама галя\История искусств\иллюстрации\иллюстрации 4 класс\Модерн Скульптура и Живопись\41истин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8" y="928670"/>
            <a:ext cx="2547355" cy="34655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1" name="Прямоугольник 5"/>
          <p:cNvSpPr>
            <a:spLocks noChangeArrowheads="1"/>
          </p:cNvSpPr>
          <p:nvPr/>
        </p:nvSpPr>
        <p:spPr bwMode="auto">
          <a:xfrm>
            <a:off x="6286512" y="4429132"/>
            <a:ext cx="2857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М. Чюрлёнис  Истина 1905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6" name="Picture 2" descr="C:\Documents and Settings\Admin\Мои документы\Downloads\pic1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857232"/>
            <a:ext cx="2357422" cy="3522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-142908" y="0"/>
            <a:ext cx="92869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К какому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 направлению живописи относятся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представленные изображения?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500298" y="5357826"/>
            <a:ext cx="31470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</a:rPr>
              <a:t>«Примитивизм»</a:t>
            </a:r>
            <a:endParaRPr lang="ru-RU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4281" y="5857892"/>
            <a:ext cx="892971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Характерно сознательное упрощение художественных образов и выразительных средств. Источниками вдохновения для мастеров служили первобытное и народное творчество, а также искусство культурно отсталых народов.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Прямоугольник 5"/>
          <p:cNvSpPr>
            <a:spLocks noChangeArrowheads="1"/>
          </p:cNvSpPr>
          <p:nvPr/>
        </p:nvSpPr>
        <p:spPr bwMode="auto">
          <a:xfrm>
            <a:off x="4000496" y="5000636"/>
            <a:ext cx="5143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Н.Гончарова Крестьяне, собирающие яблоки 1911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571472" y="5000636"/>
            <a:ext cx="29495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Н. </a:t>
            </a: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</a:rPr>
              <a:t>Пиросмани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 Рыбак 1906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074" name="Picture 2" descr="C:\Documents and Settings\Admin\Рабочий стол\мама галя\История искусств\иллюстрации\иллюстрации 4 класс\Фовизм и Матисс\10Рыбак Пиросман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908720"/>
            <a:ext cx="3150760" cy="40918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076" name="Picture 4" descr="C:\Documents and Settings\Admin\Рабочий стол\мама галя\История искусств\иллюстрации\иллюстрации 4 класс\Фовизм и Матисс\Копия 12Гончарова Крестьяне, собирающие яблоки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928670"/>
            <a:ext cx="3792556" cy="40338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071538" y="4929198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</a:rPr>
              <a:t>«Фовизм» </a:t>
            </a:r>
            <a:endParaRPr lang="ru-RU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4282" y="5500702"/>
            <a:ext cx="8929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Характерно предельно интенсивное звучание открытых цветов, сопоставление контрастных окрашенных плоскостей, заключенных в обобщенный контур, сведение формы к простым очертаниям, отказ от светотеневой моделировки и линейной перспективы.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-142908" y="0"/>
            <a:ext cx="92869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К какому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 стилю живописи относятся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представленные изображения?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0" name="Picture 2" descr="C:\Documents and Settings\Admin\Рабочий стол\мама галя\История искусств\иллюстрации\иллюстрации 4 класс\Фовизм и Матисс\20танец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928670"/>
            <a:ext cx="4872321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051" name="Picture 3" descr="C:\Documents and Settings\Admin\Рабочий стол\мама галя\История искусств\иллюстрации\иллюстрации 4 класс\Фовизм и Матисс\22красные рыбки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928670"/>
            <a:ext cx="2643206" cy="41232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1500166" y="4572008"/>
            <a:ext cx="2735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А. </a:t>
            </a: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</a:rPr>
              <a:t>Матисс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Танец  1910 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Прямоугольник 5"/>
          <p:cNvSpPr>
            <a:spLocks noChangeArrowheads="1"/>
          </p:cNvSpPr>
          <p:nvPr/>
        </p:nvSpPr>
        <p:spPr bwMode="auto">
          <a:xfrm>
            <a:off x="5572100" y="5072074"/>
            <a:ext cx="3571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А. </a:t>
            </a: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</a:rPr>
              <a:t>Матисс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Красные рыбки 1911 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428860" y="4857760"/>
            <a:ext cx="3929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</a:rPr>
              <a:t>«Экспрессионизм» </a:t>
            </a:r>
            <a:endParaRPr lang="ru-RU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-142908" y="0"/>
            <a:ext cx="92869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К какому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 стилю живописи относятся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представленные изображения?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6286480" y="4286256"/>
            <a:ext cx="2857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Calibri" pitchFamily="34" charset="0"/>
              </a:rPr>
              <a:t>Кирхнер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 Красная башня в </a:t>
            </a: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</a:rPr>
              <a:t>Халле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 1915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Прямоугольник 5"/>
          <p:cNvSpPr>
            <a:spLocks noChangeArrowheads="1"/>
          </p:cNvSpPr>
          <p:nvPr/>
        </p:nvSpPr>
        <p:spPr bwMode="auto">
          <a:xfrm>
            <a:off x="3203848" y="3933056"/>
            <a:ext cx="3000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Ф. Марк Синяя лошадь 1911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6" name="Picture 2" descr="C:\Documents and Settings\Admin\Рабочий стол\мама галя\История искусств\иллюстрации\иллюстрации 4 класс\Экспрессионизм, футуризм, дадаизм\10Кирхнер Красная башня в Халле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928670"/>
            <a:ext cx="2553648" cy="33023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7" name="Picture 3" descr="C:\Documents and Settings\Admin\Рабочий стол\мама галя\История искусств\иллюстрации\иллюстрации 4 класс\Экспрессионизм, футуризм, дадаизм\13Франц Марк Синяя лошадь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928670"/>
            <a:ext cx="2190746" cy="29008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14282" y="5429264"/>
            <a:ext cx="8929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Это попытка показать внутренний мир человека, его переживания в момент предельного духовного  напряжения. </a:t>
            </a:r>
          </a:p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Грубая выразительность, искажение формы и цвета как проявление напряженного чувства – черты, характерные для экспрессионизма.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" name="Picture 2" descr="C:\Documents and Settings\Admin\Рабочий стол\мама галя\История искусств\иллюстрации\иллюстрации 4 класс\Модерн Скульптура и Живопись\39крик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928670"/>
            <a:ext cx="2714644" cy="3452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500034" y="4429132"/>
            <a:ext cx="3071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Э.Мунк  Крик  1893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324</Words>
  <Application>Microsoft Office PowerPoint</Application>
  <PresentationFormat>Экран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      Контроль знаний учащихся          (вопросы для повторения)  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</dc:title>
  <dc:creator>Admin</dc:creator>
  <cp:lastModifiedBy>Tata</cp:lastModifiedBy>
  <cp:revision>28</cp:revision>
  <dcterms:created xsi:type="dcterms:W3CDTF">2013-07-02T10:34:09Z</dcterms:created>
  <dcterms:modified xsi:type="dcterms:W3CDTF">2014-02-18T18:04:08Z</dcterms:modified>
</cp:coreProperties>
</file>