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2D27-E921-4838-92F2-90A06A6BB2FA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CFE2-79CC-4812-961A-7D369E5B0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9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CFE2-79CC-4812-961A-7D369E5B0D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0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CFE2-79CC-4812-961A-7D369E5B0D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0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CFE2-79CC-4812-961A-7D369E5B0D0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. Г. Паустовский 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Заячьи лапы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latin typeface="Times New Roman" pitchFamily="18" charset="0"/>
                <a:cs typeface="Times New Roman" pitchFamily="18" charset="0"/>
              </a:rPr>
            </a:br>
            <a:endParaRPr lang="ru-RU" sz="4000" i="1" dirty="0"/>
          </a:p>
        </p:txBody>
      </p:sp>
      <p:pic>
        <p:nvPicPr>
          <p:cNvPr id="2050" name="Picture 2" descr="http://www.libex.ru/dimg/13a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62657" cy="39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Скороговорка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ЗОИНОГО зайку зовут зазнайка!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Зоиного ЗАЙКУ зовут Зазнайка!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Зоиного зайку ЗОВУТ Зазнайка!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Зоиного зайку зовут ЗАЗНАЙКА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i127.photobucket.com/albums/p138/bobesman/mobile-wallpapers-1-0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277584" cy="17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литературного героя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10617"/>
              </p:ext>
            </p:extLst>
          </p:nvPr>
        </p:nvGraphicFramePr>
        <p:xfrm>
          <a:off x="179512" y="1556792"/>
          <a:ext cx="864096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867977"/>
                <a:gridCol w="1428446"/>
                <a:gridCol w="1549208"/>
                <a:gridCol w="1851113"/>
              </a:tblGrid>
              <a:tr h="270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Дед Ларион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Ваня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Карл Петрович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Прописка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жительства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 деятельности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Личные качества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95997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72816"/>
            <a:ext cx="9541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69269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Зайка серенький сидит и ушами шевелит.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Зайке холодно сидеть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надо лапочки погреть.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Лапки вверх, лапки вниз, на носочках потянись.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Лапки ставим на бочок, на носочках прыг-скок, прыг- скок,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вприсядку, чтоб не мёрзли пятки.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бежим вприпрыжку,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Молодцы, мои зайчишки!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9225" name="Picture 9" descr="http://i127.photobucket.com/albums/p138/bobesman/mobile-wallpapers-1-0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65036"/>
            <a:ext cx="1872208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группа(1часть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План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 кому и зачем пришёл Ваня Малявин?</a:t>
            </a: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.Как принял мальчика ветеринар?</a:t>
            </a: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Как Ваня воспринял отказ ветеринара?</a:t>
            </a: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Что посоветовала бабка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Анисья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Ване?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stersoft.net/images/d/2/rasskazy-o-zhivotnyh-dlja-detej-zaj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3681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01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группа(2часть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990" y="164527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Кто помог Ване с дедушкой разыскать Карла Петровича?</a:t>
            </a:r>
          </a:p>
          <a:p>
            <a:pPr marL="0" indent="0">
              <a:buNone/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Как сначала отреагировал Карл Петрович на просьбу Вани?</a:t>
            </a:r>
          </a:p>
          <a:p>
            <a:pPr marL="0" indent="0">
              <a:buNone/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Почему Карл Петрович согласился лечить зайца?</a:t>
            </a:r>
          </a:p>
          <a:p>
            <a:pPr marL="0" indent="0">
              <a:buNone/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26" y="1052736"/>
            <a:ext cx="18402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(3часть)</a:t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Почему дед волновался за жизнь зайца?</a:t>
            </a:r>
          </a:p>
          <a:p>
            <a:pPr marL="0" indent="0">
              <a:buNone/>
            </a:pP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Что случилось с дедом во время охоты?</a:t>
            </a:r>
          </a:p>
          <a:p>
            <a:pPr marL="0" indent="0">
              <a:buNone/>
            </a:pP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Почему дед обрадовался встрече с зайцем?</a:t>
            </a:r>
          </a:p>
          <a:p>
            <a:pPr marL="0" indent="0">
              <a:buNone/>
            </a:pP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. Оправдались ли надежды деда, что заяц спасёт его жизнь?</a:t>
            </a:r>
          </a:p>
          <a:p>
            <a:pPr marL="0" indent="0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58" y="664805"/>
            <a:ext cx="1235516" cy="197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омашнее задание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Пересказ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понравив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отрывка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Выпустить книгу в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ечатном варианте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Scan10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61" y="1961189"/>
            <a:ext cx="3293613" cy="26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0" y="3717032"/>
            <a:ext cx="2069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К.ПАУСТОВСКИЙ</a:t>
            </a:r>
          </a:p>
          <a:p>
            <a:r>
              <a:rPr lang="ru-RU" sz="2400" dirty="0" smtClean="0"/>
              <a:t>ЗАЯЧЬИ ЛАПЫ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91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206</TotalTime>
  <Words>125</Words>
  <Application>Microsoft Office PowerPoint</Application>
  <PresentationFormat>Экран (4:3)</PresentationFormat>
  <Paragraphs>66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mybook</vt:lpstr>
      <vt:lpstr>Литературное чтение</vt:lpstr>
      <vt:lpstr>Скороговорка</vt:lpstr>
      <vt:lpstr>Паспорт литературного героя</vt:lpstr>
      <vt:lpstr>Оглавление</vt:lpstr>
      <vt:lpstr>Физминутка </vt:lpstr>
      <vt:lpstr>I группа(1часть) </vt:lpstr>
      <vt:lpstr>II группа(2часть) </vt:lpstr>
      <vt:lpstr>III группа (3часть) </vt:lpstr>
      <vt:lpstr>Домашнее задание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Оля</dc:creator>
  <cp:lastModifiedBy>Дмитрий Каленюк</cp:lastModifiedBy>
  <cp:revision>24</cp:revision>
  <dcterms:created xsi:type="dcterms:W3CDTF">2013-09-14T13:01:54Z</dcterms:created>
  <dcterms:modified xsi:type="dcterms:W3CDTF">2013-11-22T15:56:52Z</dcterms:modified>
</cp:coreProperties>
</file>