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63" r:id="rId5"/>
    <p:sldId id="258" r:id="rId6"/>
    <p:sldId id="264" r:id="rId7"/>
    <p:sldId id="266" r:id="rId8"/>
    <p:sldId id="259" r:id="rId9"/>
    <p:sldId id="261" r:id="rId10"/>
    <p:sldId id="262" r:id="rId11"/>
    <p:sldId id="271" r:id="rId12"/>
    <p:sldId id="267" r:id="rId13"/>
    <p:sldId id="269" r:id="rId14"/>
    <p:sldId id="270" r:id="rId15"/>
    <p:sldId id="268" r:id="rId16"/>
    <p:sldId id="265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9" autoAdjust="0"/>
  </p:normalViewPr>
  <p:slideViewPr>
    <p:cSldViewPr>
      <p:cViewPr varScale="1">
        <p:scale>
          <a:sx n="45" d="100"/>
          <a:sy n="45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6C0E60-2163-473D-B48D-5201F84D9496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62E377D-9A33-4D3F-A056-454CA0BAC47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BCFEC0-B2AC-420D-9C26-67DCCC14E569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6C873-0A1C-4F7A-BD7B-E1A98AA34157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706EE-481E-47B2-80BA-50A0357486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46A0B-98F3-4F6F-848B-91E82F2CF6B3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9805E-E5CF-4469-9CF2-5068F86C3E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AB753-5AF5-462C-8BE5-CC8B6391728B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73C30-C3E8-4501-8944-D86C135303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DAFC0-CEFF-4C33-B81B-F05D52D5586A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541E-11DD-4EEB-9BC4-A7A1ADF22F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3626A-251A-4B22-B120-EB187664C3AF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D18EB-2AB8-4722-976F-8A107FCD93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606BC-FFB6-49C0-907A-4310DA7E2876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C8004-2CE4-43DA-B9F3-5E15696770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DE576-4713-413C-9E88-5BFEED84D488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2C916-8A64-42CF-AB10-BA224BDA74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FE3C1-6C99-44E0-868C-F9DD7F863E7C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1E7E0-39FC-43D0-B18B-A4392A2EC6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657F-EE64-43CB-8C00-CB7F091F2905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AC29D-3178-48C3-83BE-13B861C2BC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82C3F-AED1-45D8-96B5-FB2BF9A45203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66924-ACDA-43FC-A0D0-9C83EDF2A0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73D9-40F2-43FA-82D7-A69A413D9898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BCBD0-A241-4BF0-88CE-A812D583F2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62CD07-22B2-485E-847D-F19627C37A69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BB64D84-23D6-4104-BEA0-962B72DE743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DC108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71472" y="5357826"/>
            <a:ext cx="8715404" cy="1323439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Приглашаем в путешествие по уникальным местам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F:\наташа\SDC103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5" y="3286125"/>
            <a:ext cx="44291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F:\наташа\SDC101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700" y="3286125"/>
            <a:ext cx="4714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F:\наташа\SDC103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70263" y="0"/>
            <a:ext cx="33575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F:\наташа\SDC1039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700" y="0"/>
            <a:ext cx="3143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F:\наташа\SDC1045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574402">
            <a:off x="6600031" y="515144"/>
            <a:ext cx="2827338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10800000" flipV="1">
            <a:off x="714348" y="1891931"/>
            <a:ext cx="7929618" cy="2466915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/>
              <a:t>С. Гоньба прославилось со времени гражданской войны. На левом берегу р. Вятки стояли войска под командованием генерала Колчака. Село бомбили, но взять приступом с. Гоньба и р. Вятку не удалось Колчаковским войскам. Под напором Красной армии Колчак покинул с.Гоньба.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Ирюк\DSCN30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000375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F:\Ирюк\DSCN30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75" y="2143125"/>
            <a:ext cx="32861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F:\Ирюк\DSCN309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75" y="0"/>
            <a:ext cx="3286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F:\Ирюк\DSCN31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106613"/>
            <a:ext cx="3000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F:\Ирюк\DSCN311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786313"/>
            <a:ext cx="91440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00375" y="2071688"/>
            <a:ext cx="28575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43250" y="500063"/>
            <a:ext cx="2571750" cy="1020762"/>
          </a:xfrm>
          <a:prstGeom prst="wedgeRoundRectCallout">
            <a:avLst>
              <a:gd name="adj1" fmla="val -12983"/>
              <a:gd name="adj2" fmla="val 12062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/>
              <a:t>Маршрут – с. Старый </a:t>
            </a:r>
            <a:r>
              <a:rPr lang="ru-RU" dirty="0" err="1"/>
              <a:t>Ирюк</a:t>
            </a:r>
            <a:r>
              <a:rPr lang="ru-RU" dirty="0"/>
              <a:t> – с. Тат-Верх-Гоньба.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357694"/>
            <a:ext cx="91440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 err="1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Малмыжский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 край – земля моя! </a:t>
            </a:r>
          </a:p>
          <a:p>
            <a:pPr eaLnBrk="1" hangingPunct="1">
              <a:defRPr/>
            </a:pP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Народов дружная семья! </a:t>
            </a:r>
          </a:p>
          <a:p>
            <a:pPr eaLnBrk="1" hangingPunct="1">
              <a:defRPr/>
            </a:pP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Ты щедр историей своей, </a:t>
            </a:r>
          </a:p>
          <a:p>
            <a:pPr eaLnBrk="1" hangingPunct="1">
              <a:defRPr/>
            </a:pP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И хлебным колосом полей, </a:t>
            </a:r>
          </a:p>
          <a:p>
            <a:pPr eaLnBrk="1" hangingPunct="1">
              <a:defRPr/>
            </a:pP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Садами, песнями, лесами, деревнями и родниками…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8" descr="F:\тушка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14290"/>
            <a:ext cx="3949706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4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3315" name="Picture 19" descr="F:\тушка\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85728"/>
            <a:ext cx="3857652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3317" name="Picture 21" descr="F:\тушка\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929066"/>
            <a:ext cx="3330575" cy="2143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3318" name="Picture 22" descr="F:\тушка\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429000"/>
            <a:ext cx="4343406" cy="2971806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214282" y="2786058"/>
            <a:ext cx="6858048" cy="519351"/>
          </a:xfrm>
          <a:prstGeom prst="teardrop">
            <a:avLst>
              <a:gd name="adj" fmla="val 158413"/>
            </a:avLst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/>
              <a:t>Маршрут – с. </a:t>
            </a:r>
            <a:r>
              <a:rPr lang="ru-RU" dirty="0" err="1"/>
              <a:t>Тат-Вер-Гоньба</a:t>
            </a:r>
            <a:r>
              <a:rPr lang="ru-RU" dirty="0"/>
              <a:t> – с. Ст. Тушка.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4438" y="5572125"/>
            <a:ext cx="2286000" cy="3698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/>
              <a:t>Колхозная контора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2125" y="5643563"/>
            <a:ext cx="1857375" cy="36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/>
              <a:t>Сельский клуб</a:t>
            </a:r>
          </a:p>
        </p:txBody>
      </p:sp>
      <p:sp>
        <p:nvSpPr>
          <p:cNvPr id="9" name="TextBox 8"/>
          <p:cNvSpPr txBox="1"/>
          <p:nvPr/>
        </p:nvSpPr>
        <p:spPr>
          <a:xfrm rot="21281245">
            <a:off x="3017838" y="1831975"/>
            <a:ext cx="1000125" cy="407988"/>
          </a:xfrm>
          <a:prstGeom prst="wedgeRoundRectCallout">
            <a:avLst>
              <a:gd name="adj1" fmla="val -78356"/>
              <a:gd name="adj2" fmla="val -18117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/>
              <a:t>Школа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58063" y="1714500"/>
            <a:ext cx="1000125" cy="407988"/>
          </a:xfrm>
          <a:prstGeom prst="wedgeRoundRectCallout">
            <a:avLst>
              <a:gd name="adj1" fmla="val -56454"/>
              <a:gd name="adj2" fmla="val -181619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/>
              <a:t>Школа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наташа\SDC103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214290"/>
            <a:ext cx="3714744" cy="235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3" name="Picture 23" descr="F:\тушка\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86063"/>
            <a:ext cx="4500563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4" descr="F:\тушка\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5429288" cy="2511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5" name="Picture 20" descr="F:\тушка\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3" y="2643188"/>
            <a:ext cx="4643437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5" descr="F:\тушка\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3108" y="1785926"/>
            <a:ext cx="5072098" cy="2786082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429000" y="3929063"/>
            <a:ext cx="2500313" cy="51911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/>
              <a:t>Корсачий бугор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500" y="6072188"/>
            <a:ext cx="3500438" cy="646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600" i="1" dirty="0"/>
              <a:t>Вятские берега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43188" y="142875"/>
            <a:ext cx="4286250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/>
              <a:t>Вятские просторы возле с. Ст. Тушка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F:\Савали\IMG_0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4429125"/>
            <a:ext cx="3857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F:\Азелино\102_83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4500563"/>
            <a:ext cx="42148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F:\Азелино\102_833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642938"/>
            <a:ext cx="267176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F:\Азелино\102_834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63" y="500063"/>
            <a:ext cx="2500312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F:\Азелино\102_834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4678" y="285728"/>
            <a:ext cx="2428892" cy="4386271"/>
          </a:xfrm>
          <a:prstGeom prst="ellipse">
            <a:avLst/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357188" y="214313"/>
            <a:ext cx="2286000" cy="4000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/>
              <a:t>Деревня Азелино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688" y="6215063"/>
            <a:ext cx="2643187" cy="400050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/>
              <a:t>Вид на деревню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0688" y="6357938"/>
            <a:ext cx="2500312" cy="369887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/>
              <a:t>Деревенская улица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Савали\IMG_0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286124"/>
            <a:ext cx="4286280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4" name="Picture 4" descr="F:\Савали\IMG_0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643050"/>
            <a:ext cx="4071966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 sz="1600" dirty="0" smtClean="0"/>
              <a:t>Маршрут г. Малмыж – с.Калинино.</a:t>
            </a:r>
            <a:br>
              <a:rPr lang="ru-RU" sz="1600" dirty="0" smtClean="0"/>
            </a:br>
            <a:r>
              <a:rPr lang="ru-RU" sz="1600" dirty="0" smtClean="0"/>
              <a:t>1 вариант путешествия: пешеходный маршрут длинна 2-2,5 км. Время в пути 35-40 мин.</a:t>
            </a:r>
            <a:br>
              <a:rPr lang="ru-RU" sz="1600" dirty="0" smtClean="0"/>
            </a:br>
            <a:r>
              <a:rPr lang="ru-RU" sz="1600" dirty="0" smtClean="0"/>
              <a:t>2 вариант путешествия: автобусный маршрут г. Малмыж – с. Калинино. Время в пути 15-20 мин.</a:t>
            </a:r>
            <a:endParaRPr lang="ru-RU" sz="1600" dirty="0"/>
          </a:p>
        </p:txBody>
      </p:sp>
      <p:sp>
        <p:nvSpPr>
          <p:cNvPr id="12293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471613"/>
          </a:xfrm>
        </p:spPr>
        <p:txBody>
          <a:bodyPr/>
          <a:lstStyle/>
          <a:p>
            <a:r>
              <a:rPr lang="ru-RU" sz="1600" smtClean="0"/>
              <a:t>Здание  спиртового завода. Функционирует по сегодняшний день. Оборудование находится в рабочем состоянии. Завод и его продукция  известны за пределами  района и области.</a:t>
            </a:r>
          </a:p>
        </p:txBody>
      </p:sp>
      <p:sp>
        <p:nvSpPr>
          <p:cNvPr id="12294" name="Содержимое 6"/>
          <p:cNvSpPr>
            <a:spLocks noGrp="1"/>
          </p:cNvSpPr>
          <p:nvPr>
            <p:ph sz="half" idx="2"/>
          </p:nvPr>
        </p:nvSpPr>
        <p:spPr>
          <a:xfrm>
            <a:off x="5214938" y="5000625"/>
            <a:ext cx="3714750" cy="1857375"/>
          </a:xfrm>
        </p:spPr>
        <p:txBody>
          <a:bodyPr/>
          <a:lstStyle/>
          <a:p>
            <a:r>
              <a:rPr lang="ru-RU" sz="1600" smtClean="0"/>
              <a:t>Бывший купеческий дом помещицы Граве. Здание  сохранилось в </a:t>
            </a:r>
          </a:p>
          <a:p>
            <a:r>
              <a:rPr lang="ru-RU" sz="1600" smtClean="0"/>
              <a:t> с. Калинино почти в первозданном виде.  Долгие годы использовалось  как сельский клуб.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293" grpId="0" build="p"/>
      <p:bldP spid="1229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5" descr="F:\Савали\IMG_00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2" descr="F:\Савали\IMG_00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55447"/>
            <a:ext cx="5287980" cy="29620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1" descr="F:\Савали\IMG_00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02057">
            <a:off x="5903924" y="354936"/>
            <a:ext cx="2571750" cy="22203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5534561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Просторы Калининских полей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270375"/>
            <a:ext cx="3357563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SDC108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625" y="5857875"/>
            <a:ext cx="8215313" cy="76993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400" dirty="0"/>
              <a:t>Благодарим за путешествие.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SDC108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0"/>
            <a:ext cx="5857884" cy="43934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C:\Users\POWER\Pictures\2009-11-01 1\1 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10521">
            <a:off x="1837492" y="3356664"/>
            <a:ext cx="6525943" cy="328935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D:\DistRiB\МАМА\Г.Г.В\Шошма\IMG_01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071810"/>
            <a:ext cx="2809862" cy="1785926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5" descr="D:\DistRiB\МАМА\Г.Г.В\Шошма\IMG_01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4786322"/>
            <a:ext cx="4714908" cy="1928826"/>
          </a:xfrm>
          <a:prstGeom prst="rect">
            <a:avLst/>
          </a:prstGeom>
          <a:ln w="1270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9" descr="D:\DistRiB\МАМА\Г.Г.В\Шошма\IMG_00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281446">
            <a:off x="3104656" y="697433"/>
            <a:ext cx="2833014" cy="23855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Picture 6" descr="D:\DistRiB\МАМА\Г.Г.В\Шошма\IMG_01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98" y="1142984"/>
            <a:ext cx="285752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10" descr="D:\DistRiB\МАМА\Г.Г.В\Шошма\IMG_009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0694" y="4089802"/>
            <a:ext cx="3500462" cy="2518190"/>
          </a:xfrm>
          <a:prstGeom prst="round2DiagRect">
            <a:avLst>
              <a:gd name="adj1" fmla="val 48894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D:\DistRiB\МАМА\Г.Г.В\Шошма\IMG_011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00364" y="2643182"/>
            <a:ext cx="2905113" cy="2178835"/>
          </a:xfrm>
          <a:prstGeom prst="ellipse">
            <a:avLst/>
          </a:prstGeom>
          <a:ln w="190500" cap="rnd">
            <a:solidFill>
              <a:schemeClr val="tx2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3" descr="D:\DistRiB\МАМА\Г.Г.В\Шошма\IMG_013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0942947">
            <a:off x="204124" y="1267351"/>
            <a:ext cx="2786050" cy="1903010"/>
          </a:xfrm>
          <a:prstGeom prst="round2DiagRect">
            <a:avLst>
              <a:gd name="adj1" fmla="val 0"/>
              <a:gd name="adj2" fmla="val 5000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625" y="357188"/>
            <a:ext cx="821531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Пешеходный маршрут .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От г. Малмыжа по пешеходному мосту через р. Шошму до с. Савали.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Протяжённость 2,5 км.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по заливным лугам р. Шошмы.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Время  в пути 25 – 30 минут.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D:\DistRiB\МАМА\Г.Г.В\Шошма\IMG_00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770364">
            <a:off x="6526213" y="3808413"/>
            <a:ext cx="24749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D:\DistRiB\МАМА\Г.Г.В\Шошма\IMG_00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38" y="4094163"/>
            <a:ext cx="35718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D:\DistRiB\МАМА\Г.Г.В\Шошма\IMG_005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309244">
            <a:off x="-142875" y="3736975"/>
            <a:ext cx="27146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D:\DistRiB\МАМА\Г.Г.В\Шошма\IMG_013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3" y="214313"/>
            <a:ext cx="416718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 descr="D:\DistRiB\МАМА\Г.Г.В\Шошма\IMG_012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313" y="214313"/>
            <a:ext cx="435768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000125"/>
            <a:ext cx="8229600" cy="2357438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 2000 году через реку Шошма построен пешеходный мост. Когда-то  «козий мост» превратился в  «губернаторский» ,  так как на открытии моста присутствовал губернатор Кировской области.</a:t>
            </a:r>
            <a:endParaRPr lang="ru-RU" sz="1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3143250"/>
            <a:ext cx="8229600" cy="10001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1400" dirty="0" smtClean="0"/>
              <a:t>Стоя на берегу р. Шошма  необходимо познакомиться с историей названия реки .Послушать легенду о жене князя Болтуша.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2643188" y="1571625"/>
            <a:ext cx="3571875" cy="3071813"/>
            <a:chOff x="2571736" y="1285860"/>
            <a:chExt cx="3571868" cy="2678901"/>
          </a:xfrm>
        </p:grpSpPr>
        <p:pic>
          <p:nvPicPr>
            <p:cNvPr id="7182" name="Picture 3" descr="D:\DistRiB\МАМА\Савали\IMG_0010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1736" y="1285860"/>
              <a:ext cx="3571868" cy="2678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714611" y="2929196"/>
              <a:ext cx="3286119" cy="9538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Путешествие в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с. Савали</a:t>
              </a:r>
            </a:p>
          </p:txBody>
        </p:sp>
      </p:grpSp>
      <p:pic>
        <p:nvPicPr>
          <p:cNvPr id="3074" name="Picture 2" descr="D:\DistRiB\МАМА\Савали\IMG_00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0"/>
            <a:ext cx="2500298" cy="1875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DistRiB\МАМА\Савали\IMG_00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214290"/>
            <a:ext cx="2357422" cy="176806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3078" name="Picture 6" descr="D:\DistRiB\МАМА\Савали\IMG_00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1" y="214290"/>
            <a:ext cx="2839661" cy="4143404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5126" name="Picture 7" descr="D:\DistRiB\МАМА\Савали\IMG_001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357563"/>
            <a:ext cx="25717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57158" y="2143116"/>
            <a:ext cx="1785950" cy="101566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3500000" sx="91000" sy="91000" kx="1200000" algn="br" rotWithShape="0">
              <a:schemeClr val="tx1">
                <a:alpha val="65000"/>
              </a:schemeClr>
            </a:outerShdw>
            <a:softEdge rad="12700"/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Бывшая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помещичья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усадьба</a:t>
            </a:r>
          </a:p>
        </p:txBody>
      </p:sp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2643188" y="4500563"/>
            <a:ext cx="3571875" cy="2357437"/>
            <a:chOff x="2643174" y="4500563"/>
            <a:chExt cx="3571875" cy="2357437"/>
          </a:xfrm>
        </p:grpSpPr>
        <p:pic>
          <p:nvPicPr>
            <p:cNvPr id="7180" name="Picture 9" descr="D:\DistRiB\МАМА\Савали\IMG_0016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643174" y="4500563"/>
              <a:ext cx="3571875" cy="2357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3214678" y="5842337"/>
              <a:ext cx="2318327" cy="101566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Савальский</a:t>
              </a:r>
              <a:endPara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 Политехнический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 техникум</a:t>
              </a:r>
            </a:p>
          </p:txBody>
        </p:sp>
      </p:grpSp>
      <p:grpSp>
        <p:nvGrpSpPr>
          <p:cNvPr id="4" name="Группа 14"/>
          <p:cNvGrpSpPr>
            <a:grpSpLocks/>
          </p:cNvGrpSpPr>
          <p:nvPr/>
        </p:nvGrpSpPr>
        <p:grpSpPr bwMode="auto">
          <a:xfrm>
            <a:off x="6286500" y="4643438"/>
            <a:ext cx="2857500" cy="2214562"/>
            <a:chOff x="6286500" y="4643438"/>
            <a:chExt cx="2857500" cy="2214562"/>
          </a:xfrm>
        </p:grpSpPr>
        <p:pic>
          <p:nvPicPr>
            <p:cNvPr id="7178" name="Picture 8" descr="D:\DistRiB\МАМА\Савали\IMG_0015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6286500" y="4643438"/>
              <a:ext cx="2857500" cy="2214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6715140" y="6286520"/>
              <a:ext cx="2122697" cy="40011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+mn-lt"/>
                  <a:cs typeface="+mn-cs"/>
                </a:rPr>
                <a:t>Берёзовая  аллея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C:\Users\POWER\Desktop\100CANON\IMG_00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60163" y="-160163"/>
            <a:ext cx="3465856" cy="3786182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510" name="Picture 6" descr="D:\DistRiB\МАМА\Савали\IMG_00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97125">
            <a:off x="4084160" y="329077"/>
            <a:ext cx="4748029" cy="249652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642938" y="3414713"/>
            <a:ext cx="7881937" cy="3443287"/>
            <a:chOff x="928662" y="3414437"/>
            <a:chExt cx="7881993" cy="3443563"/>
          </a:xfrm>
        </p:grpSpPr>
        <p:pic>
          <p:nvPicPr>
            <p:cNvPr id="21511" name="Picture 7" descr="D:\DistRiB\МАМА\Савали\IMG_0010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928662" y="3414437"/>
              <a:ext cx="7881993" cy="344356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500166" y="5572140"/>
              <a:ext cx="7143800" cy="1046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Можно воспользоваться автобусным маршрутом г. Малмыж – с. Савали – с. </a:t>
              </a:r>
              <a:r>
                <a:rPr lang="ru-RU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Гоньба</a:t>
              </a:r>
              <a:r>
                <a:rPr lang="ru-RU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.Время отправления  11.50, 13.00, 15.30. Стоимость автобусного билета -15 </a:t>
              </a:r>
              <a:r>
                <a:rPr lang="ru-RU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руб</a:t>
              </a:r>
              <a:r>
                <a:rPr lang="ru-RU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 Время в пути – 25-30 мин.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 rot="10347484" flipV="1">
            <a:off x="-119063" y="2770188"/>
            <a:ext cx="4646613" cy="822325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tx1"/>
                </a:solidFill>
                <a:cs typeface="BrowalliaUPC" pitchFamily="34" charset="-34"/>
              </a:rPr>
              <a:t>Бывшая помещичья усадьба  порождает  своей красотой и величественным  видом</a:t>
            </a:r>
          </a:p>
        </p:txBody>
      </p:sp>
      <p:sp>
        <p:nvSpPr>
          <p:cNvPr id="8" name="TextBox 7"/>
          <p:cNvSpPr txBox="1"/>
          <p:nvPr/>
        </p:nvSpPr>
        <p:spPr>
          <a:xfrm rot="334876">
            <a:off x="4429125" y="3000375"/>
            <a:ext cx="4286250" cy="16002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atin typeface="Book Antiqua" pitchFamily="18" charset="0"/>
              </a:rPr>
              <a:t>Века меж этих стен прошли,</a:t>
            </a:r>
          </a:p>
          <a:p>
            <a:pPr algn="ctr" eaLnBrk="1" hangingPunct="1">
              <a:defRPr/>
            </a:pPr>
            <a:r>
              <a:rPr lang="ru-RU" b="1" dirty="0">
                <a:latin typeface="Book Antiqua" pitchFamily="18" charset="0"/>
              </a:rPr>
              <a:t>Летели дни, тянулись ночи,</a:t>
            </a:r>
          </a:p>
          <a:p>
            <a:pPr algn="ctr" eaLnBrk="1" hangingPunct="1">
              <a:defRPr/>
            </a:pPr>
            <a:r>
              <a:rPr lang="ru-RU" b="1" dirty="0">
                <a:latin typeface="Book Antiqua" pitchFamily="18" charset="0"/>
              </a:rPr>
              <a:t>За стенами покой нашли</a:t>
            </a:r>
          </a:p>
          <a:p>
            <a:pPr algn="ctr" eaLnBrk="1" hangingPunct="1">
              <a:defRPr/>
            </a:pPr>
            <a:r>
              <a:rPr lang="ru-RU" b="1" dirty="0">
                <a:latin typeface="Book Antiqua" pitchFamily="18" charset="0"/>
              </a:rPr>
              <a:t>Секреты графов, тайны прочих!</a:t>
            </a:r>
          </a:p>
          <a:p>
            <a:pPr algn="r" eaLnBrk="1" hangingPunct="1">
              <a:defRPr/>
            </a:pPr>
            <a:r>
              <a:rPr lang="ru-RU" sz="1600" b="1" dirty="0"/>
              <a:t>Кулапина 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D:\DistRiB\МАМА\Савали\IMG_00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1285860"/>
            <a:ext cx="3786182" cy="3446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D:\DistRiB\МАМА\Савали\IMG_001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714356"/>
            <a:ext cx="3286116" cy="3643338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29600" cy="1143000"/>
          </a:xfrm>
          <a:prstGeom prst="notchedRightArrow">
            <a:avLst>
              <a:gd name="adj1" fmla="val 87403"/>
              <a:gd name="adj2" fmla="val 52078"/>
            </a:avLst>
          </a:prstGeom>
          <a:solidFill>
            <a:srgbClr val="92D05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По бывшему Сибирскому тракту мы можем отправиться из с. Савали в с. Гоньба. Направление северо – восток. Пешеходный маршрут длится  1-1,5 часа.  Вдоль дороги   белоствольные берёзы признак 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23555" name="Picture 3" descr="D:\DistRiB\МАМА\Савали\IMG_001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4143380"/>
            <a:ext cx="321471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557" name="Picture 5" descr="D:\DistRiB\МАМА\Савали\IMG_002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40" y="1428736"/>
            <a:ext cx="2714644" cy="4929222"/>
          </a:xfrm>
          <a:prstGeom prst="ellipse">
            <a:avLst/>
          </a:prstGeom>
          <a:ln w="63500" cap="rnd">
            <a:solidFill>
              <a:schemeClr val="accent3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3556" name="Picture 4" descr="D:\DistRiB\МАМА\Савали\IMG_001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57818" y="3929066"/>
            <a:ext cx="3643338" cy="2428892"/>
          </a:xfrm>
          <a:prstGeom prst="ellipse">
            <a:avLst/>
          </a:prstGeom>
          <a:ln w="63500" cap="rnd">
            <a:solidFill>
              <a:schemeClr val="accent3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Стрелка вправо 4"/>
          <p:cNvSpPr/>
          <p:nvPr/>
        </p:nvSpPr>
        <p:spPr>
          <a:xfrm>
            <a:off x="928688" y="6143625"/>
            <a:ext cx="7429500" cy="714375"/>
          </a:xfrm>
          <a:prstGeom prst="rightArrow">
            <a:avLst>
              <a:gd name="adj1" fmla="val 8920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с. Савали – с.Гоньба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D:\DistRiB\МАМА\Савали\IMG_00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38" y="4786313"/>
            <a:ext cx="32861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0" descr="D:\DistRiB\МАМА\Савали\IMG_00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50" y="0"/>
            <a:ext cx="30003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1" descr="D:\DistRiB\МАМА\Савали\IMG_00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25" y="4572000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2" descr="D:\DistRiB\МАМА\Савали\IMG_004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554538"/>
            <a:ext cx="307181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4" descr="D:\DistRiB\МАМА\Савали\IMG_004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214563"/>
            <a:ext cx="30003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5" descr="D:\DistRiB\МАМА\Савали\IMG_004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00750" y="2322513"/>
            <a:ext cx="3000375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6" descr="C:\Users\POWER\Pictures\2009-11-01 1\0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0"/>
            <a:ext cx="32146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3" descr="D:\DistRiB\МАМА\Савали\IMG_0028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000375" y="0"/>
            <a:ext cx="30241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D:\DistRiB\МАМА\Савали\IMG_0026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428860" y="1928802"/>
            <a:ext cx="4143404" cy="31075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2" name="TextBox 31"/>
          <p:cNvSpPr txBox="1"/>
          <p:nvPr/>
        </p:nvSpPr>
        <p:spPr>
          <a:xfrm>
            <a:off x="1785918" y="1142984"/>
            <a:ext cx="555953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accent3"/>
                </a:solidFill>
                <a:latin typeface="+mn-lt"/>
                <a:cs typeface="+mn-cs"/>
              </a:rPr>
              <a:t>Маршрут с. Савали – с. Гоньба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 descr="D:\DistRiB\МАМА\Савали\IMG_00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00125"/>
            <a:ext cx="4000500" cy="300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15" descr="D:\DistRiB\МАМА\Савали\IMG_00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017963"/>
            <a:ext cx="4572000" cy="2840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16" descr="D:\DistRiB\МАМА\Савали\IMG_00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500" y="1000125"/>
            <a:ext cx="5143500" cy="300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dirty="0"/>
              <a:t>В районе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с.Гоньба</a:t>
            </a:r>
            <a:r>
              <a:rPr lang="ru-RU" sz="2000" b="1" dirty="0"/>
              <a:t> действует паромная переправа. </a:t>
            </a:r>
          </a:p>
          <a:p>
            <a:pPr eaLnBrk="1" hangingPunct="1">
              <a:defRPr/>
            </a:pPr>
            <a:r>
              <a:rPr lang="ru-RU" sz="2000" b="1" dirty="0"/>
              <a:t>С помощью её существует дорога на г.Пермь и соседний </a:t>
            </a:r>
            <a:r>
              <a:rPr lang="ru-RU" sz="2000" b="1" dirty="0" err="1"/>
              <a:t>Кильмезский</a:t>
            </a:r>
            <a:r>
              <a:rPr lang="ru-RU" sz="2000" b="1" dirty="0"/>
              <a:t> район.</a:t>
            </a:r>
          </a:p>
        </p:txBody>
      </p:sp>
      <p:pic>
        <p:nvPicPr>
          <p:cNvPr id="7176" name="Picture 8" descr="F:\наташа\SDC1035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4000500"/>
            <a:ext cx="4572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440</Words>
  <Application>Microsoft Office PowerPoint</Application>
  <PresentationFormat>Экран (4:3)</PresentationFormat>
  <Paragraphs>50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BrowalliaUPC</vt:lpstr>
      <vt:lpstr>Book Antiqua</vt:lpstr>
      <vt:lpstr>Тема Office</vt:lpstr>
      <vt:lpstr>Слайд 1</vt:lpstr>
      <vt:lpstr>Слайд 2</vt:lpstr>
      <vt:lpstr>Слайд 3</vt:lpstr>
      <vt:lpstr>В 2000 году через реку Шошма построен пешеходный мост. Когда-то  «козий мост» превратился в  «губернаторский» ,  так как на открытии моста присутствовал губернатор Кировской области.</vt:lpstr>
      <vt:lpstr>Слайд 5</vt:lpstr>
      <vt:lpstr>Слайд 6</vt:lpstr>
      <vt:lpstr>По бывшему Сибирскому тракту мы можем отправиться из с. Савали в с. Гоньба. Направление северо – восток. Пешеходный маршрут длится  1-1,5 часа.  Вдоль дороги   белоствольные берёзы признак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Маршрут г. Малмыж – с.Калинино. 1 вариант путешествия: пешеходный маршрут длинна 2-2,5 км. Время в пути 35-40 мин. 2 вариант путешествия: автобусный маршрут г. Малмыж – с. Калинино. Время в пути 15-20 мин.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POWER</dc:creator>
  <cp:lastModifiedBy>re</cp:lastModifiedBy>
  <cp:revision>74</cp:revision>
  <dcterms:created xsi:type="dcterms:W3CDTF">2009-11-01T11:35:09Z</dcterms:created>
  <dcterms:modified xsi:type="dcterms:W3CDTF">2014-02-05T19:23:15Z</dcterms:modified>
</cp:coreProperties>
</file>