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71" r:id="rId3"/>
    <p:sldId id="288" r:id="rId4"/>
    <p:sldId id="293" r:id="rId5"/>
    <p:sldId id="291" r:id="rId6"/>
    <p:sldId id="281" r:id="rId7"/>
    <p:sldId id="296" r:id="rId8"/>
    <p:sldId id="286" r:id="rId9"/>
    <p:sldId id="283" r:id="rId10"/>
    <p:sldId id="297" r:id="rId11"/>
    <p:sldId id="295" r:id="rId12"/>
    <p:sldId id="290" r:id="rId13"/>
    <p:sldId id="29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16120B-74CE-42A5-AC31-046F25025306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D255B63-3BFD-47D4-8833-850CD076B5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E8C3F1-3A14-4423-9B3A-3559705BD45A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6490FE-E15C-4562-A3A6-BEFA23562042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D7E58A-9455-4AFD-95AB-E83ECAFC35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8AF0-EF09-4BC5-AAC9-EF8B617C4152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D579A-DD6B-403E-8E8E-07CB01714B4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78F24-2C14-48B3-8C0D-9433243C054F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F75F1-DD3D-477F-B2AB-C6219DBDAD7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CA381-DB4F-440B-8B69-4317B9E8DC87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29D7F-D6DE-4C69-9607-BF81C7F40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C48B44-BFD8-43F7-8D4D-DCA2DAA27DBC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931BBC-7D3C-4BB8-8D60-82A7317276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FC061-76B5-4297-967E-892BEDB17845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EE087-88C0-42AB-A0CA-F6F5CFEFBE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E12211-1F77-485D-B860-3609BE149064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F8A66D-A0B5-4392-9EBD-8112891556A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1102-AD35-4B8E-B469-D5AA904AE3A0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63FF4-0C0A-4CB1-A617-7E456A9AFB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515E15-020B-4770-95F3-0CD6E595467A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186F50-3002-4CDC-8A60-4CCC31E9AE5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0718F3-A73A-4440-831A-83A06EDE4489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D69C34-863F-46AE-BA9D-6E341FF006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5EC4CA-DE63-4CF3-A2F7-9DB57E2E99A5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F6BCC-A63D-4EF9-8CF3-5002EFBCFF8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4A111734-18C8-4144-AB28-F7A01F32EA8F}" type="datetimeFigureOut">
              <a:rPr lang="ru-RU"/>
              <a:pPr>
                <a:defRPr/>
              </a:pPr>
              <a:t>16.12.2013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01E785FF-B88F-4D59-8024-BA2B7AFDBA9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4" r:id="rId10"/>
    <p:sldLayoutId id="2147483703" r:id="rId11"/>
  </p:sldLayoutIdLst>
  <p:transition>
    <p:dissolv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500063"/>
            <a:ext cx="8258175" cy="13573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Муниципальное бюджетное   образовательное учреждение средняя общеобразовательная  школа №9 имени адмирала П.С.Нахимова</a:t>
            </a:r>
            <a:b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satMod val="130000"/>
                  </a:schemeClr>
                </a:solidFill>
              </a:rPr>
              <a:t>г.Вязьмы Смоленской области</a:t>
            </a:r>
            <a: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ru-RU" sz="28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2071688"/>
            <a:ext cx="8001000" cy="1928812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3200" dirty="0" smtClean="0"/>
              <a:t>Выступления  в  Вяземском доме- интернате для престарелых «Дарите добро»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                       Руководитель: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                                Богомаз Людмила Владимировна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sz="2800" dirty="0" smtClean="0"/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 «Как на реке  оставила </a:t>
            </a:r>
            <a:r>
              <a:rPr lang="ru-RU" sz="3200" dirty="0" err="1" smtClean="0">
                <a:solidFill>
                  <a:schemeClr val="tx2">
                    <a:satMod val="130000"/>
                  </a:schemeClr>
                </a:solidFill>
              </a:rPr>
              <a:t>ведерушки</a:t>
            </a: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»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defRPr/>
            </a:pP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Милосердие вдруг в твоем сердце зажглось</a:t>
            </a:r>
            <a:b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 оно разнеслось несомненно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  <a: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u-RU" sz="2800" i="1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800" i="1" smtClean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71688" y="142875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285750"/>
            <a:ext cx="7497762" cy="1143000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Много сил и усердия нужно вложить</a:t>
            </a:r>
            <a:br>
              <a:rPr lang="ru-RU" sz="31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31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Чтоб Добро сбереглось и Терпение</a:t>
            </a:r>
            <a:r>
              <a:rPr lang="ru-RU" sz="31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…</a:t>
            </a:r>
          </a:p>
        </p:txBody>
      </p:sp>
      <p:pic>
        <p:nvPicPr>
          <p:cNvPr id="26626" name="Picture 2" descr="F:\Праздник в Доме-интернате\DSC0749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14938" y="1571625"/>
            <a:ext cx="3600450" cy="4800600"/>
          </a:xfrm>
        </p:spPr>
      </p:pic>
      <p:pic>
        <p:nvPicPr>
          <p:cNvPr id="26627" name="Picture 2" descr="F:\Праздник в Доме-интернате\DSC074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571625"/>
            <a:ext cx="362108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2">
                    <a:satMod val="130000"/>
                  </a:schemeClr>
                </a:solidFill>
              </a:rPr>
              <a:t>Добрых людей, как всегда не хватает</a:t>
            </a:r>
            <a:endParaRPr lang="ru-RU" sz="32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Добрых людей, как всегда, не хватает,</a:t>
            </a:r>
            <a:br>
              <a:rPr lang="ru-RU" smtClean="0"/>
            </a:br>
            <a:r>
              <a:rPr lang="ru-RU" smtClean="0"/>
              <a:t>Добрых людей, как всегда, дефицит.</a:t>
            </a:r>
            <a:br>
              <a:rPr lang="ru-RU" smtClean="0"/>
            </a:br>
            <a:r>
              <a:rPr lang="ru-RU" smtClean="0"/>
              <a:t>Добрых людей не всегда понимают,</a:t>
            </a:r>
            <a:br>
              <a:rPr lang="ru-RU" smtClean="0"/>
            </a:br>
            <a:r>
              <a:rPr lang="ru-RU" smtClean="0"/>
              <a:t>Сердце у добрых сильнее болит.</a:t>
            </a:r>
            <a:br>
              <a:rPr lang="ru-RU" smtClean="0"/>
            </a:br>
            <a:r>
              <a:rPr lang="ru-RU" smtClean="0"/>
              <a:t>Добрые – щедро больным помогают,</a:t>
            </a:r>
            <a:br>
              <a:rPr lang="ru-RU" smtClean="0"/>
            </a:br>
            <a:r>
              <a:rPr lang="ru-RU" smtClean="0"/>
              <a:t>Добры</a:t>
            </a:r>
            <a:r>
              <a:rPr lang="ru-RU" b="1" i="1" smtClean="0"/>
              <a:t>е</a:t>
            </a:r>
            <a:r>
              <a:rPr lang="ru-RU" smtClean="0"/>
              <a:t> – дарят тепло и уют,</a:t>
            </a:r>
            <a:br>
              <a:rPr lang="ru-RU" smtClean="0"/>
            </a:br>
            <a:r>
              <a:rPr lang="ru-RU" smtClean="0"/>
              <a:t>Добрые – в ногу со слабым шагают</a:t>
            </a:r>
            <a:br>
              <a:rPr lang="ru-RU" smtClean="0"/>
            </a:br>
            <a:r>
              <a:rPr lang="ru-RU" smtClean="0"/>
              <a:t>И никакого спа-си-бо не ждут.</a:t>
            </a:r>
            <a:br>
              <a:rPr lang="ru-RU" smtClean="0"/>
            </a:br>
            <a:r>
              <a:rPr lang="ru-RU" b="1" i="1" smtClean="0"/>
              <a:t>                                                  </a:t>
            </a:r>
            <a:r>
              <a:rPr lang="ru-RU" i="1" smtClean="0"/>
              <a:t>Генрих Акулов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i="1" dirty="0" smtClean="0">
                <a:solidFill>
                  <a:schemeClr val="tx2">
                    <a:satMod val="130000"/>
                  </a:schemeClr>
                </a:solidFill>
              </a:rPr>
              <a:t>Вяземский дом –интернат для престарелых</a:t>
            </a:r>
            <a:endParaRPr lang="ru-RU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6" name="Picture 2" descr="C:\Documents and Settings\333.ПОВАР.001\Рабочий стол\Праздник в Доме-интернате\DSC0744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Дарите добро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Picture 2" descr="F:\Праздник в Доме-интернате\DSC074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ru-RU" sz="3100" dirty="0" smtClean="0">
                <a:solidFill>
                  <a:schemeClr val="tx2">
                    <a:satMod val="130000"/>
                  </a:schemeClr>
                </a:solidFill>
              </a:rPr>
              <a:t>Милосердие вдруг в твоем сердце зажглось</a:t>
            </a:r>
            <a:endParaRPr lang="ru-RU" sz="3100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8434" name="Picture 2" descr="C:\Documents and Settings\333.ПОВАР.001\Рабочий стол\Праздник в Доме-интернате\DSC0744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smtClean="0">
                <a:solidFill>
                  <a:schemeClr val="tx2">
                    <a:satMod val="130000"/>
                  </a:schemeClr>
                </a:solidFill>
              </a:rPr>
              <a:t>Праздник Покрова </a:t>
            </a: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Пресвятой Богородицы</a:t>
            </a:r>
            <a:endParaRPr lang="ru-RU" sz="24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9458" name="Picture 2" descr="F:\Праздник в Доме-интернате\DSC074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Рассказ  о Покрове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0482" name="Picture 2" descr="F:\Праздник в Доме-интернате\DSC0748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125538"/>
            <a:ext cx="3995737" cy="5327650"/>
          </a:xfrm>
        </p:spPr>
      </p:pic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5143500" y="3078163"/>
            <a:ext cx="3429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Богомаз Людмила Владимировна</a:t>
            </a:r>
            <a:r>
              <a:rPr lang="ru-RU"/>
              <a:t> вместе с детьми играют сценку «Рассказ о Покрове  пресвятой богородицы.»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>
                    <a:satMod val="130000"/>
                  </a:schemeClr>
                </a:solidFill>
              </a:rPr>
              <a:t>Благодарные слушатели</a:t>
            </a:r>
            <a:endParaRPr lang="ru-RU" sz="3200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 Отец Николай </a:t>
            </a:r>
            <a:r>
              <a:rPr lang="ru-RU" smtClean="0">
                <a:solidFill>
                  <a:schemeClr val="tx2">
                    <a:satMod val="130000"/>
                  </a:schemeClr>
                </a:solidFill>
              </a:rPr>
              <a:t>дает наставления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2530" name="Picture 2" descr="F:\Праздник в Доме-интернате\DSC074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59113" y="1125538"/>
            <a:ext cx="3887787" cy="5183187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>«Когда твоя мама рядом с тобой»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23554" name="Picture 2" descr="F:\Праздник в Доме-интернате\DSC0749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351</TotalTime>
  <Words>148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Corbel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Муниципальное бюджетное   образовательное учреждение средняя общеобразовательная  школа №9 имени адмирала П.С.Нахимова г.Вязьмы Смоленской области </vt:lpstr>
      <vt:lpstr>Вяземский дом –интернат для престарелых</vt:lpstr>
      <vt:lpstr>Дарите добро</vt:lpstr>
      <vt:lpstr> Милосердие вдруг в твоем сердце зажглось</vt:lpstr>
      <vt:lpstr>Праздник Покрова Пресвятой Богородицы</vt:lpstr>
      <vt:lpstr>Рассказ  о Покрове</vt:lpstr>
      <vt:lpstr>Благодарные слушатели</vt:lpstr>
      <vt:lpstr> Отец Николай дает наставления</vt:lpstr>
      <vt:lpstr>«Когда твоя мама рядом с тобой»</vt:lpstr>
      <vt:lpstr> «Как на реке  оставила ведерушки»</vt:lpstr>
      <vt:lpstr>Милосердие вдруг в твоем сердце зажглось И оно разнеслось несомненно… </vt:lpstr>
      <vt:lpstr>Много сил и усердия нужно вложить Чтоб Добро сбереглось и Терпение…</vt:lpstr>
      <vt:lpstr>Добрых людей, как всегда не хватает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 образовательное учреждение средняя общеобразовательная  школа №9 имени адмирала П.С.Нахимова г.Вязьмы Смоленской области</dc:title>
  <dc:creator>333</dc:creator>
  <cp:lastModifiedBy>Admin</cp:lastModifiedBy>
  <cp:revision>198</cp:revision>
  <dcterms:created xsi:type="dcterms:W3CDTF">2003-02-26T12:20:55Z</dcterms:created>
  <dcterms:modified xsi:type="dcterms:W3CDTF">2013-12-16T11:15:42Z</dcterms:modified>
</cp:coreProperties>
</file>