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A72616-81BA-45F1-9A47-E500F734391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47DDA3-5E84-4C24-B4F6-BBF4F846336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Удивительное рядом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7310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34052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Озеро Сладкое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08912" cy="5607318"/>
          </a:xfrm>
        </p:spPr>
      </p:pic>
    </p:spTree>
    <p:extLst>
      <p:ext uri="{BB962C8B-B14F-4D97-AF65-F5344CB8AC3E}">
        <p14:creationId xmlns:p14="http://schemas.microsoft.com/office/powerpoint/2010/main" val="29023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7310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25716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48464" cy="6568519"/>
          </a:xfrm>
        </p:spPr>
      </p:pic>
    </p:spTree>
    <p:extLst>
      <p:ext uri="{BB962C8B-B14F-4D97-AF65-F5344CB8AC3E}">
        <p14:creationId xmlns:p14="http://schemas.microsoft.com/office/powerpoint/2010/main" val="14153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mtClean="0"/>
              <a:t>На </a:t>
            </a:r>
            <a:r>
              <a:rPr lang="ru-RU" smtClean="0"/>
              <a:t>Камчатке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532440" cy="5706069"/>
          </a:xfrm>
        </p:spPr>
      </p:pic>
    </p:spTree>
    <p:extLst>
      <p:ext uri="{BB962C8B-B14F-4D97-AF65-F5344CB8AC3E}">
        <p14:creationId xmlns:p14="http://schemas.microsoft.com/office/powerpoint/2010/main" val="29731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404"/>
            <a:ext cx="9108599" cy="5976664"/>
          </a:xfrm>
        </p:spPr>
      </p:pic>
    </p:spTree>
    <p:extLst>
      <p:ext uri="{BB962C8B-B14F-4D97-AF65-F5344CB8AC3E}">
        <p14:creationId xmlns:p14="http://schemas.microsoft.com/office/powerpoint/2010/main" val="10516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Озеро Баскунчак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692090" cy="4896544"/>
          </a:xfrm>
        </p:spPr>
      </p:pic>
    </p:spTree>
    <p:extLst>
      <p:ext uri="{BB962C8B-B14F-4D97-AF65-F5344CB8AC3E}">
        <p14:creationId xmlns:p14="http://schemas.microsoft.com/office/powerpoint/2010/main" val="2750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78" y="1935163"/>
            <a:ext cx="6714243" cy="4389437"/>
          </a:xfrm>
        </p:spPr>
      </p:pic>
    </p:spTree>
    <p:extLst>
      <p:ext uri="{BB962C8B-B14F-4D97-AF65-F5344CB8AC3E}">
        <p14:creationId xmlns:p14="http://schemas.microsoft.com/office/powerpoint/2010/main" val="36109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564265" cy="4824536"/>
          </a:xfrm>
        </p:spPr>
      </p:pic>
    </p:spTree>
    <p:extLst>
      <p:ext uri="{BB962C8B-B14F-4D97-AF65-F5344CB8AC3E}">
        <p14:creationId xmlns:p14="http://schemas.microsoft.com/office/powerpoint/2010/main" val="17843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Озеро Могильное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3"/>
            <a:ext cx="8352928" cy="5624305"/>
          </a:xfrm>
        </p:spPr>
      </p:pic>
    </p:spTree>
    <p:extLst>
      <p:ext uri="{BB962C8B-B14F-4D97-AF65-F5344CB8AC3E}">
        <p14:creationId xmlns:p14="http://schemas.microsoft.com/office/powerpoint/2010/main" val="25716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9849"/>
            <a:ext cx="8568952" cy="6398151"/>
          </a:xfrm>
        </p:spPr>
      </p:pic>
    </p:spTree>
    <p:extLst>
      <p:ext uri="{BB962C8B-B14F-4D97-AF65-F5344CB8AC3E}">
        <p14:creationId xmlns:p14="http://schemas.microsoft.com/office/powerpoint/2010/main" val="19169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84976" cy="5898484"/>
          </a:xfrm>
        </p:spPr>
      </p:pic>
    </p:spTree>
    <p:extLst>
      <p:ext uri="{BB962C8B-B14F-4D97-AF65-F5344CB8AC3E}">
        <p14:creationId xmlns:p14="http://schemas.microsoft.com/office/powerpoint/2010/main" val="8054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Озеро Нерпичье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329940" cy="5544616"/>
          </a:xfrm>
        </p:spPr>
      </p:pic>
    </p:spTree>
    <p:extLst>
      <p:ext uri="{BB962C8B-B14F-4D97-AF65-F5344CB8AC3E}">
        <p14:creationId xmlns:p14="http://schemas.microsoft.com/office/powerpoint/2010/main" val="13969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64896" cy="5329226"/>
          </a:xfrm>
        </p:spPr>
      </p:pic>
    </p:spTree>
    <p:extLst>
      <p:ext uri="{BB962C8B-B14F-4D97-AF65-F5344CB8AC3E}">
        <p14:creationId xmlns:p14="http://schemas.microsoft.com/office/powerpoint/2010/main" val="2975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</TotalTime>
  <Words>12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Удивительное рядом</vt:lpstr>
      <vt:lpstr>Озеро Баскунчак</vt:lpstr>
      <vt:lpstr>Презентация PowerPoint</vt:lpstr>
      <vt:lpstr>Презентация PowerPoint</vt:lpstr>
      <vt:lpstr>Озеро Могильное</vt:lpstr>
      <vt:lpstr>Презентация PowerPoint</vt:lpstr>
      <vt:lpstr>Презентация PowerPoint</vt:lpstr>
      <vt:lpstr>Озеро Нерпичье</vt:lpstr>
      <vt:lpstr>Презентация PowerPoint</vt:lpstr>
      <vt:lpstr>Презентация PowerPoint</vt:lpstr>
      <vt:lpstr>Озеро Сладкое</vt:lpstr>
      <vt:lpstr>Презентация PowerPoint</vt:lpstr>
      <vt:lpstr>Презентация PowerPoint</vt:lpstr>
      <vt:lpstr>На Камчатке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Удивительное рядом</dc:title>
  <dc:creator>школа</dc:creator>
  <cp:lastModifiedBy>школа</cp:lastModifiedBy>
  <cp:revision>3</cp:revision>
  <dcterms:created xsi:type="dcterms:W3CDTF">2013-12-03T17:33:21Z</dcterms:created>
  <dcterms:modified xsi:type="dcterms:W3CDTF">2013-12-10T12:16:10Z</dcterms:modified>
</cp:coreProperties>
</file>