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C37325-5DCE-49DF-8AA4-C72B786C91E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656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5E6EC-9A6E-498A-B1B1-6E5F628FE13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FDA2B-6ECF-426A-B3A9-0A36A06012F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C08C-091A-4EFD-99DD-87B98344CEB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ECC08-FD14-4422-858D-8725F3217F0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96739-9871-4429-A5C0-1A8740FF7EA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7CD2A-BC0A-42F6-8395-DE517B39279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843C9-F229-4D80-BD32-3EA50157EFE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4CC0D-ABCF-4344-9E1B-F06AFE1A66F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16A07-C818-427E-8FBF-5D1E9702B0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77CC-B3AE-4724-BDC4-C3BF4FE3E12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1E69DE9-86ED-4BF1-9285-EE321446FA7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55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1C5x900y900.jpg"/>
          <p:cNvPicPr>
            <a:picLocks noChangeAspect="1" noChangeArrowheads="1"/>
          </p:cNvPicPr>
          <p:nvPr/>
        </p:nvPicPr>
        <p:blipFill>
          <a:blip r:embed="rId2" cstate="print"/>
          <a:srcRect l="34068" t="3101" r="2304" b="3101"/>
          <a:stretch>
            <a:fillRect/>
          </a:stretch>
        </p:blipFill>
        <p:spPr bwMode="auto">
          <a:xfrm rot="-277856">
            <a:off x="6732588" y="436562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-1190" t="15906"/>
          <a:stretch>
            <a:fillRect/>
          </a:stretch>
        </p:blipFill>
        <p:spPr bwMode="auto">
          <a:xfrm>
            <a:off x="323850" y="1125538"/>
            <a:ext cx="86423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27102">
            <a:off x="395288" y="4508500"/>
            <a:ext cx="276066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437063"/>
            <a:ext cx="30241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Mass Media</a:t>
            </a:r>
            <a:endParaRPr lang="ru-RU" b="1" i="1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Mass media is a broad concept. It includes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radio, television, newspapers, magazines,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Internet and else.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It informs us about current affairs in the world. It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educates us, gives a possibility to learn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something new.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 Millions of people watch TV every day, listen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the radio in cars, read newspaper and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magazines.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19162"/>
          </a:xfrm>
        </p:spPr>
        <p:txBody>
          <a:bodyPr/>
          <a:lstStyle/>
          <a:p>
            <a:r>
              <a:rPr lang="en-US"/>
              <a:t>Newspapers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7538" y="1052513"/>
            <a:ext cx="4043362" cy="489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A newspaper is a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publication containing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news and information and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advertising, usually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printed on low-cost paper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called newsprint. It may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be general or special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interest, most often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published daily or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weekly.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36655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The first newspaper</a:t>
            </a:r>
          </a:p>
        </p:txBody>
      </p:sp>
      <p:pic>
        <p:nvPicPr>
          <p:cNvPr id="4" name="Содержимое 3" descr="new-york-times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052513"/>
            <a:ext cx="3589338" cy="5040312"/>
          </a:xfrm>
          <a:noFill/>
          <a:ln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5288" y="2133600"/>
            <a:ext cx="47529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 The first printed newspaper was </a:t>
            </a:r>
          </a:p>
          <a:p>
            <a:r>
              <a:rPr lang="en-US" sz="3000">
                <a:solidFill>
                  <a:schemeClr val="tx2"/>
                </a:solidFill>
              </a:rPr>
              <a:t>published in 1605, and the form has thrived even in the face of competition from technologies such </a:t>
            </a:r>
          </a:p>
          <a:p>
            <a:r>
              <a:rPr lang="en-US" sz="3000">
                <a:solidFill>
                  <a:schemeClr val="tx2"/>
                </a:solidFill>
              </a:rPr>
              <a:t>as radio and television.</a:t>
            </a:r>
            <a:endParaRPr 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r>
              <a:rPr lang="en-US"/>
              <a:t>Television</a:t>
            </a:r>
            <a:endParaRPr lang="ru-RU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56100" y="1484313"/>
            <a:ext cx="4330700" cy="45307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Television (TV) is a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telecommunication medium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for transmitting and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receiving moving images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that can be monochrome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(black-and-white) or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colored, with or without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>
                <a:solidFill>
                  <a:schemeClr val="tx2"/>
                </a:solidFill>
              </a:rPr>
              <a:t>accompanying sounds</a:t>
            </a:r>
            <a:endParaRPr lang="ru-RU" sz="26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ru-RU" sz="2600">
              <a:solidFill>
                <a:schemeClr val="tx2"/>
              </a:solidFill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417671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</a:t>
            </a: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284538"/>
            <a:ext cx="3970337" cy="21891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Radio - much more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than the TV without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seeing. It is not clear,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but true.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492375"/>
            <a:ext cx="4000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313" y="3213100"/>
            <a:ext cx="511968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</a:t>
            </a: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3970337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A book is a collection of sheets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of paper, parchment or other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material with a piece of text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written on them, bound together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along one edge within covers. 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book is also a literary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work or a main division of such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a work. A book produced in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electronic format is known as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>
                <a:solidFill>
                  <a:schemeClr val="tx2"/>
                </a:solidFill>
              </a:rPr>
              <a:t>an e-book.</a:t>
            </a:r>
            <a:endParaRPr lang="ru-RU" sz="2100">
              <a:solidFill>
                <a:schemeClr val="tx2"/>
              </a:solidFill>
            </a:endParaRP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4813"/>
            <a:ext cx="4175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</a:t>
            </a:r>
            <a:endParaRPr 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4835525" cy="48244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The Internet is 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more interactive medium of mass media,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and can be briefly described as "a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network of networks". Specifically, it 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the worldwide, publicly accessible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network of interconnected computer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networks that transmit data by packet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switching using the standard Internet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Protocol (IP). It consists of millions of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smaller domestic, academic, business,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and governmental networks, which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together carry various information and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services, such as email, online chat, file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transfer, and the interlinked web pages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and other documents of the World Wide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Web.</a:t>
            </a:r>
            <a:endParaRPr lang="ru-RU" sz="2000">
              <a:solidFill>
                <a:schemeClr val="tx2"/>
              </a:solidFill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981075"/>
            <a:ext cx="31686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68638"/>
            <a:ext cx="18923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/>
              <a:t>Outdoor media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412875"/>
            <a:ext cx="4752975" cy="4248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Outdoor media is a form of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mass mediawhich comprises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billboards, signs, placards placed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inside and outside of commercial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buildings/objects like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shops/buses, flying billboards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(signs in tow of airplanes),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blimps, and skywriting.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Many commercial advertisers use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this form of mass media when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advertising in sports stadiums. 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30686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02013"/>
            <a:ext cx="3095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68</TotalTime>
  <Words>398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Край</vt:lpstr>
      <vt:lpstr>Слайд 1</vt:lpstr>
      <vt:lpstr>Mass Media</vt:lpstr>
      <vt:lpstr>Newspapers</vt:lpstr>
      <vt:lpstr>The first newspaper</vt:lpstr>
      <vt:lpstr>Television</vt:lpstr>
      <vt:lpstr>RADIO</vt:lpstr>
      <vt:lpstr>Book</vt:lpstr>
      <vt:lpstr>Internet</vt:lpstr>
      <vt:lpstr>Outdoor media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Media</dc:title>
  <dc:creator>Olka</dc:creator>
  <cp:lastModifiedBy>Вова</cp:lastModifiedBy>
  <cp:revision>2</cp:revision>
  <dcterms:created xsi:type="dcterms:W3CDTF">2013-06-09T20:10:45Z</dcterms:created>
  <dcterms:modified xsi:type="dcterms:W3CDTF">2014-01-07T13:56:07Z</dcterms:modified>
</cp:coreProperties>
</file>