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18" autoAdjust="0"/>
    <p:restoredTop sz="94660"/>
  </p:normalViewPr>
  <p:slideViewPr>
    <p:cSldViewPr>
      <p:cViewPr varScale="1">
        <p:scale>
          <a:sx n="59" d="100"/>
          <a:sy n="59" d="100"/>
        </p:scale>
        <p:origin x="-9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3C9B6-889C-4170-9D2A-6BD998E7DF91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F85BA-6713-4988-B3C2-BF03BC955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F85BA-6713-4988-B3C2-BF03BC95588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A005-5025-4AB7-A13B-4E1ADE1CFD1E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5234-8C4E-4CE9-A94D-94611581E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A005-5025-4AB7-A13B-4E1ADE1CFD1E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5234-8C4E-4CE9-A94D-94611581E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A005-5025-4AB7-A13B-4E1ADE1CFD1E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5234-8C4E-4CE9-A94D-94611581E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A005-5025-4AB7-A13B-4E1ADE1CFD1E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5234-8C4E-4CE9-A94D-94611581E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A005-5025-4AB7-A13B-4E1ADE1CFD1E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5234-8C4E-4CE9-A94D-94611581E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A005-5025-4AB7-A13B-4E1ADE1CFD1E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5234-8C4E-4CE9-A94D-94611581E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A005-5025-4AB7-A13B-4E1ADE1CFD1E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5234-8C4E-4CE9-A94D-94611581E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A005-5025-4AB7-A13B-4E1ADE1CFD1E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5234-8C4E-4CE9-A94D-94611581E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A005-5025-4AB7-A13B-4E1ADE1CFD1E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5234-8C4E-4CE9-A94D-94611581E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A005-5025-4AB7-A13B-4E1ADE1CFD1E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5234-8C4E-4CE9-A94D-94611581E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A005-5025-4AB7-A13B-4E1ADE1CFD1E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5234-8C4E-4CE9-A94D-94611581E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CA005-5025-4AB7-A13B-4E1ADE1CFD1E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B5234-8C4E-4CE9-A94D-94611581E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5286388"/>
            <a:ext cx="8229600" cy="1143000"/>
          </a:xfrm>
        </p:spPr>
        <p:txBody>
          <a:bodyPr/>
          <a:lstStyle/>
          <a:p>
            <a:r>
              <a:rPr lang="ru-RU" dirty="0" smtClean="0"/>
              <a:t>Изба-жилище, жилое строение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290"/>
            <a:ext cx="7070743" cy="543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Половицы настилали по ходу движения от двери.</a:t>
            </a:r>
            <a:endParaRPr lang="ru-RU" dirty="0"/>
          </a:p>
        </p:txBody>
      </p:sp>
      <p:pic>
        <p:nvPicPr>
          <p:cNvPr id="10242" name="Picture 2" descr="E:\картинки избы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84" y="1400937"/>
            <a:ext cx="7468518" cy="5171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Печь располагали в западном углу    (напротив красного угла)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500174"/>
            <a:ext cx="856911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901014" cy="21431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 являлся единым оберегом жизни семьи, поэтому весь был защищён </a:t>
            </a:r>
            <a:r>
              <a:rPr lang="ru-RU" dirty="0" err="1" smtClean="0"/>
              <a:t>обереговыми</a:t>
            </a:r>
            <a:r>
              <a:rPr lang="ru-RU" dirty="0" smtClean="0"/>
              <a:t> знаками.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60019"/>
            <a:ext cx="6856429" cy="489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-285776"/>
            <a:ext cx="7943848" cy="1571636"/>
          </a:xfrm>
        </p:spPr>
        <p:txBody>
          <a:bodyPr>
            <a:normAutofit/>
          </a:bodyPr>
          <a:lstStyle/>
          <a:p>
            <a:r>
              <a:rPr lang="ru-RU" dirty="0" smtClean="0"/>
              <a:t>У каждого дома есть «лицо» –лицевой фасад.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422" y="1142984"/>
            <a:ext cx="872429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Окна являлись «глазами» дома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285860"/>
            <a:ext cx="8798681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Фризовая доска являлась «лбом»</a:t>
            </a:r>
            <a:endParaRPr lang="ru-RU" dirty="0"/>
          </a:p>
        </p:txBody>
      </p:sp>
      <p:pic>
        <p:nvPicPr>
          <p:cNvPr id="15362" name="Picture 2" descr="E:\картинки избы\1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14" y="1285861"/>
            <a:ext cx="7191424" cy="5393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Верх дома венчал «конёк»</a:t>
            </a:r>
            <a:endParaRPr lang="ru-RU" dirty="0"/>
          </a:p>
        </p:txBody>
      </p:sp>
      <p:pic>
        <p:nvPicPr>
          <p:cNvPr id="16386" name="Picture 2" descr="E:\картинки избы\1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95343"/>
            <a:ext cx="7627673" cy="5062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Фронтон оберегали «полотенца»</a:t>
            </a:r>
            <a:endParaRPr lang="ru-RU" dirty="0"/>
          </a:p>
        </p:txBody>
      </p:sp>
      <p:pic>
        <p:nvPicPr>
          <p:cNvPr id="17410" name="Picture 2" descr="E:\картинки избы\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85860"/>
            <a:ext cx="6286544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Верхний наличник назывался «кокошник»</a:t>
            </a:r>
            <a:endParaRPr lang="ru-RU" dirty="0"/>
          </a:p>
        </p:txBody>
      </p:sp>
      <p:pic>
        <p:nvPicPr>
          <p:cNvPr id="19458" name="Picture 2" descr="E:\картинки избы\1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1357298"/>
            <a:ext cx="6858049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Древнее окно -волоковое. Оно закрывалось деревянной задвижкой. </a:t>
            </a:r>
            <a:endParaRPr lang="ru-RU" dirty="0"/>
          </a:p>
        </p:txBody>
      </p:sp>
      <p:pic>
        <p:nvPicPr>
          <p:cNvPr id="20482" name="Picture 2" descr="E:\картинки избы\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1785926"/>
            <a:ext cx="8450636" cy="4253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предполагаемое место строительства дома пускали корову. Куда она ляжет, там и дом строят.</a:t>
            </a:r>
            <a:endParaRPr lang="ru-RU" dirty="0"/>
          </a:p>
        </p:txBody>
      </p:sp>
      <p:pic>
        <p:nvPicPr>
          <p:cNvPr id="4098" name="Picture 2" descr="E:\картинки избы\1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57364"/>
            <a:ext cx="6679453" cy="4357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214290"/>
            <a:ext cx="893163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углы основания дома закладывали вековые валуны.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28736"/>
            <a:ext cx="8785255" cy="530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Брёвна заготавливали в морозное полнолуние.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1886"/>
            <a:ext cx="7570809" cy="539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Рубили деревья топором, прося прощения у леса.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421810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строительства дома рубили деревья хвойных пород.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Ель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Лиственница</a:t>
            </a:r>
            <a:endParaRPr lang="ru-RU" dirty="0"/>
          </a:p>
        </p:txBody>
      </p:sp>
      <p:pic>
        <p:nvPicPr>
          <p:cNvPr id="6146" name="Picture 2" descr="E:\картинки избы\20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29" y="2141909"/>
            <a:ext cx="4383140" cy="3287355"/>
          </a:xfrm>
          <a:prstGeom prst="rect">
            <a:avLst/>
          </a:prstGeom>
          <a:noFill/>
        </p:spPr>
      </p:pic>
      <p:pic>
        <p:nvPicPr>
          <p:cNvPr id="6147" name="Picture 3" descr="E:\картинки избы\17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2094813"/>
            <a:ext cx="3211569" cy="4263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картинки избы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928687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 располагали так, чтобы входя в дом поклониться святому углу с иконами, которые были обращены на восток, к восходу солнца.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357430"/>
            <a:ext cx="5939225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картинки избы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" y="0"/>
            <a:ext cx="914184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161</Words>
  <Application>Microsoft Office PowerPoint</Application>
  <PresentationFormat>Экран (4:3)</PresentationFormat>
  <Paragraphs>20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Изба-жилище, жилое строение</vt:lpstr>
      <vt:lpstr>На предполагаемое место строительства дома пускали корову. Куда она ляжет, там и дом строят.</vt:lpstr>
      <vt:lpstr>В углы основания дома закладывали вековые валуны.</vt:lpstr>
      <vt:lpstr>Брёвна заготавливали в морозное полнолуние.</vt:lpstr>
      <vt:lpstr>Рубили деревья топором, прося прощения у леса.</vt:lpstr>
      <vt:lpstr>Для строительства дома рубили деревья хвойных пород.</vt:lpstr>
      <vt:lpstr>Слайд 7</vt:lpstr>
      <vt:lpstr>Дом располагали так, чтобы входя в дом поклониться святому углу с иконами, которые были обращены на восток, к восходу солнца.</vt:lpstr>
      <vt:lpstr>Слайд 9</vt:lpstr>
      <vt:lpstr>Половицы настилали по ходу движения от двери.</vt:lpstr>
      <vt:lpstr>Печь располагали в западном углу    (напротив красного угла)</vt:lpstr>
      <vt:lpstr>Дом являлся единым оберегом жизни семьи, поэтому весь был защищён обереговыми знаками.</vt:lpstr>
      <vt:lpstr>У каждого дома есть «лицо» –лицевой фасад. </vt:lpstr>
      <vt:lpstr>Окна являлись «глазами» дома</vt:lpstr>
      <vt:lpstr>Фризовая доска являлась «лбом»</vt:lpstr>
      <vt:lpstr>Верх дома венчал «конёк»</vt:lpstr>
      <vt:lpstr>Фронтон оберегали «полотенца»</vt:lpstr>
      <vt:lpstr>Верхний наличник назывался «кокошник»</vt:lpstr>
      <vt:lpstr>Древнее окно -волоковое. Оно закрывалось деревянной задвижкой.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Admin</cp:lastModifiedBy>
  <cp:revision>20</cp:revision>
  <dcterms:created xsi:type="dcterms:W3CDTF">2013-10-26T05:28:56Z</dcterms:created>
  <dcterms:modified xsi:type="dcterms:W3CDTF">2013-10-26T23:33:30Z</dcterms:modified>
</cp:coreProperties>
</file>