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0" r:id="rId31"/>
    <p:sldId id="299" r:id="rId32"/>
    <p:sldId id="291" r:id="rId33"/>
    <p:sldId id="300" r:id="rId34"/>
    <p:sldId id="292" r:id="rId35"/>
    <p:sldId id="301" r:id="rId36"/>
    <p:sldId id="293" r:id="rId37"/>
    <p:sldId id="294" r:id="rId38"/>
    <p:sldId id="295" r:id="rId39"/>
    <p:sldId id="296" r:id="rId40"/>
    <p:sldId id="29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2BC9-A63B-4751-968E-E7AABE96228E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F50FC-4DD1-449D-AE9A-957585BF68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14D6-AD3C-4E96-BA93-926EEFF578DF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6BD8-123E-43AD-93E8-34A735F0EB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2916-BB03-460E-A4BB-27B0645CAE41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1E5F8-6BD7-44E0-A6D8-F2F3CD992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6594-9476-4497-8A43-1F1601C4D707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65AA4-1076-4CA0-A48C-6BAAB2965F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1BE4-960F-43B3-85A5-D97320E457C6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491E5-9711-4988-BB58-0A60F9BF47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A28B-4B81-4A30-A021-90F991B16095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10EF-30E7-4F74-8448-A5154D165D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EE5A3-9974-4B85-BE8B-4E82492E8BE2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FB9-70A6-4DD5-8795-357C542EBF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ED82-8666-4339-B6DD-BE560E519F9C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57CCC-92B9-4C23-89A2-3816D1592F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DA99-F0F5-44C5-8A5D-87E0D5CD4DD5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852C-5409-4A59-9912-6DF90A2BD0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362C-2871-47DB-A350-80F64D34B555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7E59F-B4AA-4D2D-A820-09C56D52CE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6D3B-6647-450F-A674-387509862CDF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EC4D-C5E4-466C-8DD6-8800A4ADBD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ACA7B1-3BE7-4EE0-9F04-A1836A10F7C1}" type="datetimeFigureOut">
              <a:rPr lang="ru-RU"/>
              <a:pPr>
                <a:defRPr/>
              </a:pPr>
              <a:t>04.02.2014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056EED-B12D-41C0-A789-BFE4EDC98A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1\Desktop\&#1055;&#1088;&#1072;&#1079;&#1076;&#1085;&#1080;&#1082;%20&#1087;&#1077;&#1088;&#1074;&#1086;&#1081;%20&#1086;&#1090;&#1084;&#1077;&#1090;&#1082;&#1080;\&#1044;&#1085;&#1077;&#1074;&#1085;&#1080;&#1082;.mp4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55;&#1088;&#1072;&#1079;&#1076;&#1085;&#1080;&#1082;%20&#1087;&#1077;&#1088;&#1074;&#1086;&#1081;%20&#1086;&#1090;&#1084;&#1077;&#1090;&#1082;&#1080;\zaklinani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1\Desktop\&#1055;&#1088;&#1072;&#1079;&#1076;&#1085;&#1080;&#1082;%20&#1087;&#1077;&#1088;&#1074;&#1086;&#1081;%20&#1086;&#1090;&#1084;&#1077;&#1090;&#1082;&#1080;\&#1059;&#1083;&#1099;&#1073;&#1082;&#1072;%202.mp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55;&#1088;&#1072;&#1079;&#1076;&#1085;&#1080;&#1082;%20&#1087;&#1077;&#1088;&#1074;&#1086;&#1081;%20&#1086;&#1090;&#1084;&#1077;&#1090;&#1082;&#1080;\&#1046;&#1091;&#1078;&#1072;&#1085;&#1080;&#1077;.mp3" TargetMode="Externa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jpeg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1\Desktop\&#1055;&#1088;&#1072;&#1079;&#1076;&#1085;&#1080;&#1082;%20&#1087;&#1077;&#1088;&#1074;&#1086;&#1081;%20&#1086;&#1090;&#1084;&#1077;&#1090;&#1082;&#1080;\&#1055;&#1088;&#1086;&#1089;&#1100;&#1073;&#1072;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1\Desktop\&#1055;&#1088;&#1072;&#1079;&#1076;&#1085;&#1080;&#1082;%20&#1087;&#1077;&#1088;&#1074;&#1086;&#1081;%20&#1086;&#1090;&#1084;&#1077;&#1090;&#1082;&#1080;\&#1048;&#1090;&#1086;&#1075;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hyperlink" Target="file:///C:\Users\1\Desktop\&#1055;&#1088;&#1072;&#1079;&#1076;&#1085;&#1080;&#1082;%20&#1087;&#1077;&#1088;&#1074;&#1086;&#1081;%20&#1086;&#1090;&#1084;&#1077;&#1090;&#1082;&#1080;\&#1057;&#1087;&#1072;&#1089;&#1080;&#1073;&#1086;.MP4" TargetMode="External"/><Relationship Id="rId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1\Desktop\&#1055;&#1088;&#1072;&#1079;&#1076;&#1085;&#1080;&#1082;%20&#1087;&#1077;&#1088;&#1074;&#1086;&#1081;%20&#1086;&#1090;&#1084;&#1077;&#1090;&#1082;&#1080;\&#1044;&#1088;&#1091;&#1078;&#1073;&#1072;%202.mp4" TargetMode="External"/><Relationship Id="rId13" Type="http://schemas.openxmlformats.org/officeDocument/2006/relationships/image" Target="../media/image112.jpeg"/><Relationship Id="rId3" Type="http://schemas.openxmlformats.org/officeDocument/2006/relationships/image" Target="../media/image103.jpeg"/><Relationship Id="rId7" Type="http://schemas.openxmlformats.org/officeDocument/2006/relationships/image" Target="../media/image107.jpeg"/><Relationship Id="rId12" Type="http://schemas.openxmlformats.org/officeDocument/2006/relationships/image" Target="../media/image111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jpeg"/><Relationship Id="rId11" Type="http://schemas.openxmlformats.org/officeDocument/2006/relationships/image" Target="../media/image110.jpeg"/><Relationship Id="rId5" Type="http://schemas.openxmlformats.org/officeDocument/2006/relationships/image" Target="../media/image105.jpeg"/><Relationship Id="rId15" Type="http://schemas.openxmlformats.org/officeDocument/2006/relationships/image" Target="../media/image114.jpeg"/><Relationship Id="rId10" Type="http://schemas.openxmlformats.org/officeDocument/2006/relationships/image" Target="../media/image109.jpeg"/><Relationship Id="rId4" Type="http://schemas.openxmlformats.org/officeDocument/2006/relationships/image" Target="../media/image104.jpeg"/><Relationship Id="rId9" Type="http://schemas.openxmlformats.org/officeDocument/2006/relationships/image" Target="../media/image108.jpeg"/><Relationship Id="rId14" Type="http://schemas.openxmlformats.org/officeDocument/2006/relationships/image" Target="../media/image1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6" descr="http://s00.yaplakal.com/pics/pics_original/2/4/8/17388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508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Picture 4" descr="http://80.uralschool.ru/images/Of8f3ab38951a10fc988ccfed8b2df77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788" y="4221163"/>
            <a:ext cx="28432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221088"/>
            <a:ext cx="6372200" cy="252376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ПРАЗДНИК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ПЕРВОЙ ОТМЕТКИ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27 сентября 2013</a:t>
            </a:r>
          </a:p>
        </p:txBody>
      </p:sp>
      <p:sp>
        <p:nvSpPr>
          <p:cNvPr id="9" name="TextBox 8"/>
          <p:cNvSpPr txBox="1"/>
          <p:nvPr/>
        </p:nvSpPr>
        <p:spPr>
          <a:xfrm rot="-180000">
            <a:off x="2915816" y="1124744"/>
            <a:ext cx="2129622" cy="3231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ГБОУ СОШ № 1064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Скажи  фразу  правильно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68313" y="836613"/>
            <a:ext cx="84248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Погоди, я ещё не отсонился.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0825" y="5157788"/>
            <a:ext cx="87137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Ответ: Погоди, я ещё не выспался.</a:t>
            </a:r>
          </a:p>
        </p:txBody>
      </p:sp>
      <p:pic>
        <p:nvPicPr>
          <p:cNvPr id="11269" name="Picture 2" descr="http://img.izismile.com/img/img5/20120913/640/funny_and_awkward_kid_sleeping_positions_640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700213"/>
            <a:ext cx="39274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700213"/>
            <a:ext cx="3876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Скажи  фразу  правильно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68313" y="908050"/>
            <a:ext cx="84248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Моя лопата сгибнулась!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0825" y="5157788"/>
            <a:ext cx="87137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Ответ: Моя лопата согнулась!</a:t>
            </a:r>
          </a:p>
        </p:txBody>
      </p:sp>
      <p:pic>
        <p:nvPicPr>
          <p:cNvPr id="12293" name="Picture 2" descr="http://www.outdoorsports24.com/images/product_images/popup_images/26251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916113"/>
            <a:ext cx="62579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6" name="Picture 10" descr="http://dommebeli-shop.ru/data/30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4868863"/>
            <a:ext cx="20939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4191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Найди  спрятанное  слово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79388" y="1125538"/>
            <a:ext cx="3097212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Хлев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Щель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Уточка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Столб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048375" y="1196975"/>
            <a:ext cx="3095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Лев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048375" y="2420938"/>
            <a:ext cx="30956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Ель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227763" y="3716338"/>
            <a:ext cx="2916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Точка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940425" y="4868863"/>
            <a:ext cx="30956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Стол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://masha-i-medved.net/wp-content/gallery/madagaskar/7442_6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836613"/>
            <a:ext cx="22320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http://img.megaobzor.com/jaguar/elka3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2349500"/>
            <a:ext cx="12954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http://im5-tub-ru.yandex.net/i?id=193099962-20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3429000"/>
            <a:ext cx="1746250" cy="14398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99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99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99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99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mediasubs.ru/group/uploads/fo/formula-schastya/image2/C00YWYzL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1989138"/>
            <a:ext cx="17986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4191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Найди  спрятанное  слово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79388" y="1196975"/>
            <a:ext cx="309721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Укол</a:t>
            </a:r>
          </a:p>
          <a:p>
            <a:pPr algn="ctr" eaLnBrk="0" hangingPunct="0">
              <a:spcBef>
                <a:spcPct val="20000"/>
              </a:spcBef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Зубр</a:t>
            </a:r>
          </a:p>
          <a:p>
            <a:pPr algn="ctr" eaLnBrk="0" hangingPunct="0">
              <a:spcBef>
                <a:spcPct val="20000"/>
              </a:spcBef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Коса</a:t>
            </a:r>
          </a:p>
          <a:p>
            <a:pPr algn="ctr" eaLnBrk="0" hangingPunct="0">
              <a:spcBef>
                <a:spcPct val="20000"/>
              </a:spcBef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Удочка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6048375" y="1196975"/>
            <a:ext cx="3095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Кол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6048375" y="2420938"/>
            <a:ext cx="30956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Зуб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227763" y="3716338"/>
            <a:ext cx="291623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Оса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940425" y="4868863"/>
            <a:ext cx="30956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600" b="1">
                <a:latin typeface="Times New Roman" pitchFamily="18" charset="0"/>
                <a:cs typeface="Times New Roman" pitchFamily="18" charset="0"/>
              </a:rPr>
              <a:t>Дочка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6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metronews.ru/novosti/pod-peterburgom-pensioneru-vonzili-osinovyj-kol-v-gorlo/TpoleC---PBdcJF2c007o/kol_primitivni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9810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http://antalpiti.ru/files/99604/os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3716338"/>
            <a:ext cx="23225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http://img-fotki.yandex.ru/get/4400/ladyo2004.34/0_4c575_10ac940d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71775" y="4327525"/>
            <a:ext cx="22320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78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378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78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378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36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Поменяй местами буквы, чтобы образовалось новое слово: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23850" y="2492375"/>
            <a:ext cx="1619250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2051050" y="2492375"/>
            <a:ext cx="1620838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5365" name="Содержимое 2"/>
          <p:cNvSpPr txBox="1">
            <a:spLocks/>
          </p:cNvSpPr>
          <p:nvPr/>
        </p:nvSpPr>
        <p:spPr bwMode="auto">
          <a:xfrm>
            <a:off x="3779838" y="2492375"/>
            <a:ext cx="1620837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5508625" y="2492375"/>
            <a:ext cx="1619250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7235825" y="2492375"/>
            <a:ext cx="1620838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pic>
        <p:nvPicPr>
          <p:cNvPr id="15369" name="Picture 9" descr="http://www.rebenok-umnik.ru/published/publicdata/REBENOKNEW/attachments/SC/products_pictures/Nasos_ruchnoi_48sm_en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4221163"/>
            <a:ext cx="23764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5" y="4149725"/>
            <a:ext cx="180022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0.09993 C -0.10677 0.23664 -0.2026 0.37358 -0.26267 0.35623 C -0.32309 0.33911 -0.35399 0.05713 -0.37205 -0.0025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8374 C -0.03333 0.16655 -0.06684 0.24936 -0.14167 0.29817 C -0.21649 0.34698 -0.35885 0.37636 -0.44844 0.37682 C -0.53819 0.37728 -0.6283 0.33634 -0.67882 0.30071 C -0.72934 0.26509 -0.73837 0.21281 -0.75208 0.16238 C -0.7658 0.11196 -0.75937 0.02498 -0.76076 -0.00255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64862E-6 C 0.0118 -0.0229 0.04045 -0.10595 0.07135 -0.13718 C 0.10226 -0.1684 0.1316 -0.1809 0.18542 -0.18807 C 0.23958 -0.19524 0.33906 -0.18922 0.39514 -0.18043 C 0.45121 -0.17164 0.49132 -0.15314 0.52135 -0.13463 C 0.55156 -0.11613 0.56788 -0.08328 0.57778 -0.07009 C 0.58767 -0.05691 0.58003 -0.06015 0.58073 -0.05483 C 0.58142 -0.04951 0.58264 -0.04534 0.58177 -0.03817 C 0.5809 -0.031 0.57726 -0.01781 0.57552 -0.01157 C 0.57361 -0.00532 0.57205 -0.00255 0.57118 -0.00023 " pathEditMode="relative" rAng="0" ptsTypes="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64862E-6 L 0.57378 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36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Поменяй местами буквы, чтобы образовалось новое слово: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2051050" y="2492375"/>
            <a:ext cx="1620838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6388" name="Содержимое 2"/>
          <p:cNvSpPr txBox="1">
            <a:spLocks/>
          </p:cNvSpPr>
          <p:nvPr/>
        </p:nvSpPr>
        <p:spPr bwMode="auto">
          <a:xfrm>
            <a:off x="3779838" y="2492375"/>
            <a:ext cx="1620837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5508625" y="2492375"/>
            <a:ext cx="1619250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pic>
        <p:nvPicPr>
          <p:cNvPr id="16391" name="Picture 7" descr="http://k.img.com.ua/img/forall/i/2008/12012704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4221163"/>
            <a:ext cx="2976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http://img-fotki.yandex.ru/get/4001/stv-omsk.b/0_35b2c_93959699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4221163"/>
            <a:ext cx="3529013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6232E-6 C 0.00139 0.04071 0.00295 0.08142 0.01232 0.12306 C 0.0217 0.1647 0.02708 0.22091 0.05607 0.25005 C 0.08507 0.2792 0.14253 0.29516 0.18663 0.29817 C 0.23073 0.30117 0.28732 0.29238 0.32083 0.26786 C 0.35434 0.24334 0.37795 0.19639 0.3875 0.15105 C 0.39705 0.10571 0.37969 0.02197 0.37812 -0.00371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60421E-6 C -0.00017 -0.02129 -0.00017 -0.04234 -0.00191 -0.06871 C -0.00364 -0.09508 -0.00278 -0.13348 -0.01041 -0.15869 C -0.01805 -0.18391 -0.02482 -0.20218 -0.04757 -0.21953 C -0.07031 -0.23688 -0.11962 -0.25562 -0.1467 -0.26279 C -0.17378 -0.26996 -0.18524 -0.26394 -0.21041 -0.26279 C -0.23559 -0.26163 -0.27482 -0.26441 -0.29809 -0.25654 C -0.32135 -0.24868 -0.33785 -0.23734 -0.34948 -0.21583 C -0.36111 -0.19432 -0.36302 -0.15291 -0.36753 -0.127 C -0.37205 -0.10109 -0.37448 -0.07796 -0.37621 -0.05969 C -0.37795 -0.04141 -0.37778 -0.02753 -0.37812 -0.01782 C -0.37847 -0.0081 -0.37812 -0.00417 -0.37812 -0.00139 " pathEditMode="relative" ptsTypes="aaaaaaa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36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Поменяй местами буквы, чтобы образовалось новое слово: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323850" y="2492375"/>
            <a:ext cx="1619250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17412" name="Содержимое 2"/>
          <p:cNvSpPr txBox="1">
            <a:spLocks/>
          </p:cNvSpPr>
          <p:nvPr/>
        </p:nvSpPr>
        <p:spPr bwMode="auto">
          <a:xfrm>
            <a:off x="2051050" y="2492375"/>
            <a:ext cx="1620838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3779838" y="2492375"/>
            <a:ext cx="1620837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5508625" y="2492375"/>
            <a:ext cx="1619250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7235825" y="2492375"/>
            <a:ext cx="1620838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pic>
        <p:nvPicPr>
          <p:cNvPr id="17417" name="Picture 9" descr="http://www.nn.ru/data/forum/files/2011-07/37488565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4221163"/>
            <a:ext cx="24590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http://www.stihi.ru/pics/2012/09/30/53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4149725"/>
            <a:ext cx="20161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60421E-6 C 0.00608 0.05505 0.01233 0.11033 0.00191 0.16099 C -0.00851 0.21165 -0.0283 0.26995 -0.06285 0.30326 C -0.09739 0.33657 -0.14635 0.35415 -0.20573 0.36039 C -0.2651 0.36664 -0.36215 0.35114 -0.4191 0.34119 C -0.47604 0.33125 -0.5191 0.33749 -0.54757 0.30071 C -0.57604 0.26393 -0.58715 0.17048 -0.59045 0.12051 C -0.59375 0.07055 -0.58073 0.03585 -0.56753 0.00115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3347E-6 C 0.00746 -0.01758 0.0151 -0.03493 0.03142 -0.06477 C 0.04774 -0.09461 0.07048 -0.15337 0.09809 -0.17904 C 0.12569 -0.20472 0.16961 -0.2112 0.19722 -0.21837 C 0.22482 -0.22554 0.24375 -0.22623 0.26388 -0.22207 C 0.28402 -0.21791 0.30208 -0.20541 0.31805 -0.19292 C 0.33402 -0.18043 0.35017 -0.16193 0.36006 -0.14735 C 0.36996 -0.13278 0.37361 -0.12838 0.37725 -0.10548 C 0.3809 -0.08258 0.38142 -0.0465 0.38194 -0.01018 " pathEditMode="relative" ptsTypes="aa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09137E-6 C -0.00104 0.01526 -0.00191 0.03053 2.5E-6 0.05597 C 0.00191 0.08142 0.00139 0.1219 0.01146 0.1522 C 0.02153 0.1825 0.03281 0.21281 0.06093 0.23733 C 0.08906 0.26185 0.14948 0.28961 0.18003 0.29955 C 0.21059 0.3095 0.23194 0.29817 0.24392 0.29701 C 0.2559 0.29585 0.23455 0.30071 0.25243 0.29308 C 0.27031 0.28544 0.33003 0.27781 0.35156 0.25121 C 0.37309 0.2246 0.37778 0.17441 0.38194 0.13323 C 0.38611 0.09206 0.38107 0.04788 0.37621 0.00392 " pathEditMode="relative" ptsTypes="aaaaaaaa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60421E-6 C -0.00086 -0.02337 -0.00173 -0.04673 -0.00381 -0.07495 C -0.0059 -0.10318 -0.00781 -0.14551 -0.0125 -0.16887 C -0.01718 -0.19223 -0.02326 -0.20403 -0.03246 -0.21583 C -0.04166 -0.22763 -0.05069 -0.23503 -0.0677 -0.23989 C -0.08472 -0.24474 -0.1177 -0.24474 -0.13437 -0.24497 C -0.15104 -0.24521 -0.15868 -0.24775 -0.1677 -0.24127 C -0.17673 -0.2348 -0.1842 -0.22531 -0.18854 -0.20565 C -0.19288 -0.18599 -0.1934 -0.14921 -0.19427 -0.1233 C -0.19513 -0.09739 -0.19513 -0.0701 -0.19427 -0.0509 C -0.1934 -0.0317 -0.19149 -0.01967 -0.18958 -0.00764 " pathEditMode="relative" ptsTypes="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36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Поменяй местами буквы, чтобы образовалось новое слово: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1187450" y="2492375"/>
            <a:ext cx="1620838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916238" y="2492375"/>
            <a:ext cx="1619250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643438" y="2492375"/>
            <a:ext cx="1620837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6372225" y="2492375"/>
            <a:ext cx="1619250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pic>
        <p:nvPicPr>
          <p:cNvPr id="18440" name="Picture 8" descr="http://static.freepik.com/foto-gratuito/marching-band_17-10261902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4221163"/>
            <a:ext cx="35845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7.54569E-6 C 0.00642 0.06129 0.01284 0.12259 -7.77778E-6 0.17117 C -0.01285 0.21975 -0.03004 0.26231 -0.07726 0.29169 C -0.12448 0.32107 -0.22153 0.34767 -0.28386 0.34767 C -0.34619 0.34767 -0.40556 0.3132 -0.45139 0.29169 C -0.49723 0.27018 -0.54011 0.26578 -0.55903 0.21813 C -0.57796 0.17048 -0.57136 0.08767 -0.56476 0.00508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4862E-6 L 0.18697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3.20842E-6 C -0.00451 -0.04002 -0.00885 -0.08004 0.01442 -0.11797 C 0.03768 -0.15591 0.06962 -0.20819 0.14011 -0.22716 C 0.2106 -0.24612 0.37709 -0.24104 0.43716 -0.23225 C 0.49723 -0.22346 0.4783 -0.21258 0.50001 -0.17372 C 0.52171 -0.13486 0.55643 -0.02776 0.56771 0.00139 " pathEditMode="relative" ptsTypes="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54 L -0.18489 -0.0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36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Поменяй местами буквы, чтобы образовалось новое слово: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19459" name="Содержимое 2"/>
          <p:cNvSpPr txBox="1">
            <a:spLocks/>
          </p:cNvSpPr>
          <p:nvPr/>
        </p:nvSpPr>
        <p:spPr bwMode="auto">
          <a:xfrm>
            <a:off x="1187450" y="2492375"/>
            <a:ext cx="1620838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2916238" y="2492375"/>
            <a:ext cx="1619250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643438" y="2492375"/>
            <a:ext cx="1620837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19462" name="Содержимое 2"/>
          <p:cNvSpPr txBox="1">
            <a:spLocks/>
          </p:cNvSpPr>
          <p:nvPr/>
        </p:nvSpPr>
        <p:spPr bwMode="auto">
          <a:xfrm>
            <a:off x="6372225" y="2492375"/>
            <a:ext cx="1619250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pic>
        <p:nvPicPr>
          <p:cNvPr id="19464" name="Picture 8" descr="http://www.fi.edu/wright/again/wings.avkids.com/wings.avkids.com/Curriculums/Tennis/Images/crt_01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4149725"/>
            <a:ext cx="32654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4149725"/>
            <a:ext cx="28082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4862E-6 L 0.18697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254 L -0.18489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636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Поменяй местами буквы, чтобы образовалось новое слово: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20483" name="Содержимое 2"/>
          <p:cNvSpPr txBox="1">
            <a:spLocks/>
          </p:cNvSpPr>
          <p:nvPr/>
        </p:nvSpPr>
        <p:spPr bwMode="auto">
          <a:xfrm>
            <a:off x="1187450" y="2492375"/>
            <a:ext cx="1620838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20484" name="Содержимое 2"/>
          <p:cNvSpPr txBox="1">
            <a:spLocks/>
          </p:cNvSpPr>
          <p:nvPr/>
        </p:nvSpPr>
        <p:spPr bwMode="auto">
          <a:xfrm>
            <a:off x="2916238" y="2492375"/>
            <a:ext cx="1619250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 bwMode="auto">
          <a:xfrm>
            <a:off x="4643438" y="2492375"/>
            <a:ext cx="1620837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6372225" y="2492375"/>
            <a:ext cx="1619250" cy="16208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8000" b="1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pic>
        <p:nvPicPr>
          <p:cNvPr id="20488" name="Picture 8" descr="http://mario.tomsk.fm/ximg/12848692188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6238" y="4149725"/>
            <a:ext cx="331152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http://www.bochkavpechatleniy.com/data/photo/4849/f900792258c82413e3275321537605b9_origin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00338" y="4221163"/>
            <a:ext cx="36004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4862E-6 L -0.17518 -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8 -0.00254 L 0.20885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2" descr="http://image2you.ru/allimages/image2you_ru_15752_b2533_1286677549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aklina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613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0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www.olmamedia.ru/upload/medialibrary/fdb/fdb20809582b69dff7fed6435fa642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476250"/>
            <a:ext cx="44973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404813"/>
            <a:ext cx="4537075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28384" y="1628800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1509" name="Прямоугольник 9"/>
          <p:cNvSpPr>
            <a:spLocks noChangeArrowheads="1"/>
          </p:cNvSpPr>
          <p:nvPr/>
        </p:nvSpPr>
        <p:spPr bwMode="auto">
          <a:xfrm>
            <a:off x="5219700" y="1773238"/>
            <a:ext cx="26733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Русский язык</a:t>
            </a:r>
          </a:p>
        </p:txBody>
      </p:sp>
      <p:sp>
        <p:nvSpPr>
          <p:cNvPr id="21510" name="Прямоугольник 10"/>
          <p:cNvSpPr>
            <a:spLocks noChangeArrowheads="1"/>
          </p:cNvSpPr>
          <p:nvPr/>
        </p:nvSpPr>
        <p:spPr bwMode="auto">
          <a:xfrm>
            <a:off x="5219700" y="2852738"/>
            <a:ext cx="128111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Пение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28384" y="2636912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1512" name="Прямоугольник 12"/>
          <p:cNvSpPr>
            <a:spLocks noChangeArrowheads="1"/>
          </p:cNvSpPr>
          <p:nvPr/>
        </p:nvSpPr>
        <p:spPr bwMode="auto">
          <a:xfrm>
            <a:off x="5219700" y="3789363"/>
            <a:ext cx="23828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Математика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28384" y="3645024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1514" name="Прямоугольник 14"/>
          <p:cNvSpPr>
            <a:spLocks noChangeArrowheads="1"/>
          </p:cNvSpPr>
          <p:nvPr/>
        </p:nvSpPr>
        <p:spPr bwMode="auto">
          <a:xfrm>
            <a:off x="5219700" y="4941888"/>
            <a:ext cx="22415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Литература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28384" y="4653136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28384" y="1628800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5175"/>
            <a:ext cx="9144000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90537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  <a:hlinkClick r:id="rId3" action="ppaction://hlinkfile"/>
              </a:rPr>
              <a:t>Улыбка</a:t>
            </a:r>
            <a:endParaRPr lang="ru-RU" sz="3600" u="sng" smtClean="0">
              <a:solidFill>
                <a:srgbClr val="00B050"/>
              </a:solidFill>
              <a:latin typeface="Impact" pitchFamily="34" charset="0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5538"/>
            <a:ext cx="92075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836613"/>
            <a:ext cx="48625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16338" y="3644900"/>
            <a:ext cx="5427662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1.38889E-6 7.17557E-6 L 0.44271 -0.00508 L 0.44271 0.40112 L -0.00295 0.39718 L -0.00191 -0.02775 L 0.4533 -0.02405 L 0.4533 0.40991 L -0.00382 0.4113 L 1.38889E-6 7.17557E-6 Z " pathEditMode="relative" ptsTypes="AAAAAAAAA">
                                      <p:cBhvr>
                                        <p:cTn id="2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9.72222E-6 -6.79621E-6 L -0.4599 -0.00394 L -0.46181 -0.40736 L 0.00487 -0.40366 L 0.00192 0.01387 L -0.46858 0.00763 L -0.46563 -0.42378 L 0.00764 -0.4062 L 0.00296 -0.01273 " pathEditMode="relative" ptsTypes="AAAAAAAAA">
                                      <p:cBhvr>
                                        <p:cTn id="2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http://www.olmamedia.ru/upload/medialibrary/fdb/fdb20809582b69dff7fed6435fa642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476250"/>
            <a:ext cx="44973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404813"/>
            <a:ext cx="4537075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9"/>
          <p:cNvSpPr>
            <a:spLocks noChangeArrowheads="1"/>
          </p:cNvSpPr>
          <p:nvPr/>
        </p:nvSpPr>
        <p:spPr bwMode="auto">
          <a:xfrm>
            <a:off x="5219700" y="1773238"/>
            <a:ext cx="26733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Русский язык</a:t>
            </a:r>
          </a:p>
        </p:txBody>
      </p:sp>
      <p:sp>
        <p:nvSpPr>
          <p:cNvPr id="23557" name="Прямоугольник 10"/>
          <p:cNvSpPr>
            <a:spLocks noChangeArrowheads="1"/>
          </p:cNvSpPr>
          <p:nvPr/>
        </p:nvSpPr>
        <p:spPr bwMode="auto">
          <a:xfrm>
            <a:off x="5219700" y="2852738"/>
            <a:ext cx="128111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Пение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28384" y="2636912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3559" name="Прямоугольник 12"/>
          <p:cNvSpPr>
            <a:spLocks noChangeArrowheads="1"/>
          </p:cNvSpPr>
          <p:nvPr/>
        </p:nvSpPr>
        <p:spPr bwMode="auto">
          <a:xfrm>
            <a:off x="5219700" y="3789363"/>
            <a:ext cx="23828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Математика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28384" y="3645024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23561" name="Прямоугольник 14"/>
          <p:cNvSpPr>
            <a:spLocks noChangeArrowheads="1"/>
          </p:cNvSpPr>
          <p:nvPr/>
        </p:nvSpPr>
        <p:spPr bwMode="auto">
          <a:xfrm>
            <a:off x="5219700" y="4941888"/>
            <a:ext cx="22415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Литература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28384" y="4653136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28384" y="1556792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28384" y="2636912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u="sng" smtClean="0">
                <a:solidFill>
                  <a:srgbClr val="00B050"/>
                </a:solidFill>
                <a:latin typeface="Impact" pitchFamily="34" charset="0"/>
              </a:rPr>
              <a:t>Задача № 1</a:t>
            </a: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95288" y="981075"/>
            <a:ext cx="842486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Мама жарит на обед своим детям 7 котлет.</a:t>
            </a:r>
          </a:p>
          <a:p>
            <a:pPr>
              <a:buFont typeface="Arial" charset="0"/>
              <a:buNone/>
            </a:pPr>
            <a:r>
              <a:rPr lang="ru-RU" b="1" smtClean="0"/>
              <a:t>За обедом съели дети лишь 3 котлетки.</a:t>
            </a:r>
          </a:p>
          <a:p>
            <a:pPr>
              <a:buFont typeface="Arial" charset="0"/>
              <a:buNone/>
            </a:pPr>
            <a:r>
              <a:rPr lang="ru-RU" b="1" smtClean="0"/>
              <a:t>А сколько котлет не съели дети в обед?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2781300"/>
            <a:ext cx="1454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5300663"/>
            <a:ext cx="14525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2781300"/>
            <a:ext cx="14525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2275" y="4005263"/>
            <a:ext cx="14525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2781300"/>
            <a:ext cx="1454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5229225"/>
            <a:ext cx="1454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4076700"/>
            <a:ext cx="14525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2636838"/>
            <a:ext cx="14176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6E-6 L -0.82552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://i025.radikal.ru/1107/d9/487e995f1e2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5373688"/>
            <a:ext cx="21605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95288" y="908050"/>
            <a:ext cx="8507412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/>
              <a:t>На лужайке у реки расселись мотыльки.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3 сидели на ромашках, 8 на душистых кашках,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Да один мотылёк сел на синий василёк.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Кто из вас готов сказать, сколько было мотыльков?</a:t>
            </a:r>
          </a:p>
        </p:txBody>
      </p:sp>
      <p:sp>
        <p:nvSpPr>
          <p:cNvPr id="2560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60400"/>
          </a:xfrm>
        </p:spPr>
        <p:txBody>
          <a:bodyPr/>
          <a:lstStyle/>
          <a:p>
            <a:r>
              <a:rPr lang="ru-RU" u="sng" smtClean="0">
                <a:solidFill>
                  <a:srgbClr val="00B050"/>
                </a:solidFill>
                <a:latin typeface="Impact" pitchFamily="34" charset="0"/>
              </a:rPr>
              <a:t>Задача № 2</a:t>
            </a:r>
            <a:endParaRPr lang="ru-RU" smtClean="0"/>
          </a:p>
        </p:txBody>
      </p:sp>
      <p:pic>
        <p:nvPicPr>
          <p:cNvPr id="47108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860800"/>
            <a:ext cx="7635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3860800"/>
            <a:ext cx="7635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4581525"/>
            <a:ext cx="7635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3860800"/>
            <a:ext cx="765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3860800"/>
            <a:ext cx="765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860800"/>
            <a:ext cx="7635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3860800"/>
            <a:ext cx="7651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4581525"/>
            <a:ext cx="765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4581525"/>
            <a:ext cx="765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4581525"/>
            <a:ext cx="765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1863" y="4581525"/>
            <a:ext cx="7651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img0.liveinternet.ru/images/attach/c/2/74/474/74474634_large_69731046_1295949839_022703059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650" y="4581525"/>
            <a:ext cx="7635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8" descr="http://kolyan.net/uploads/posts/2011-01/thumbs/1296329306_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313" y="5373688"/>
            <a:ext cx="4248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0" descr="http://img1.liveinternet.ru/images/attach/c/5/87/871/87871271_large_4524271_13841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373688"/>
            <a:ext cx="13668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3068638"/>
            <a:ext cx="1817687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633413"/>
          </a:xfrm>
        </p:spPr>
        <p:txBody>
          <a:bodyPr/>
          <a:lstStyle/>
          <a:p>
            <a:r>
              <a:rPr lang="ru-RU" u="sng" smtClean="0">
                <a:solidFill>
                  <a:srgbClr val="00B050"/>
                </a:solidFill>
                <a:latin typeface="Impact" pitchFamily="34" charset="0"/>
              </a:rPr>
              <a:t>Задача № 3</a:t>
            </a:r>
            <a:endParaRPr lang="ru-RU" smtClean="0"/>
          </a:p>
        </p:txBody>
      </p:sp>
      <p:sp>
        <p:nvSpPr>
          <p:cNvPr id="26628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4963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800" b="1" smtClean="0"/>
              <a:t>У малышки – мартышки на столе лежали книжки.</a:t>
            </a:r>
          </a:p>
          <a:p>
            <a:pPr marL="0" indent="0">
              <a:buFont typeface="Arial" charset="0"/>
              <a:buNone/>
            </a:pPr>
            <a:r>
              <a:rPr lang="ru-RU" sz="2800" b="1" smtClean="0"/>
              <a:t>9 книжек про зверей, а 4 про детей.</a:t>
            </a:r>
          </a:p>
          <a:p>
            <a:pPr marL="0" indent="0">
              <a:buFont typeface="Arial" charset="0"/>
              <a:buNone/>
            </a:pPr>
            <a:r>
              <a:rPr lang="ru-RU" sz="2800" b="1" smtClean="0"/>
              <a:t>Кто из наших ребятишек, скажет, сколько у мартышки книжек?</a:t>
            </a:r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5562600"/>
            <a:ext cx="9036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http://www.magazinov.net/_files/9/3/9302046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4652963"/>
            <a:ext cx="10080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http://www.magazinov.net/_files/9/3/9302046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4941888"/>
            <a:ext cx="10080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www.magazinov.net/_files/9/3/9302046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4652963"/>
            <a:ext cx="10080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www.magazinov.net/_files/9/3/9302046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5229225"/>
            <a:ext cx="10080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magazinov.net/_files/9/3/9302046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613" y="4941888"/>
            <a:ext cx="100806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www.magazinov.net/_files/9/3/9302046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5229225"/>
            <a:ext cx="10080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http://www.magazinov.net/_files/9/3/9302046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4652963"/>
            <a:ext cx="1008063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http://www.magazinov.net/_files/9/3/9302046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4941888"/>
            <a:ext cx="1008062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http://www.magazinov.net/_files/9/3/9302046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5229225"/>
            <a:ext cx="100806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http://pda.naritsyn.ru/imgs/books/book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4652963"/>
            <a:ext cx="8763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http://pda.naritsyn.ru/imgs/books/book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950" y="5157788"/>
            <a:ext cx="8763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http://pda.naritsyn.ru/imgs/books/book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4163" y="4652963"/>
            <a:ext cx="8763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8" descr="http://pda.naritsyn.ru/imgs/books/book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5157788"/>
            <a:ext cx="8778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029.radikal.ru/1003/c8/38aa84e6a788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44675"/>
            <a:ext cx="8713787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635000"/>
          </a:xfrm>
        </p:spPr>
        <p:txBody>
          <a:bodyPr/>
          <a:lstStyle/>
          <a:p>
            <a:r>
              <a:rPr lang="ru-RU" u="sng" smtClean="0">
                <a:solidFill>
                  <a:srgbClr val="00B050"/>
                </a:solidFill>
                <a:latin typeface="Impact" pitchFamily="34" charset="0"/>
              </a:rPr>
              <a:t>Задача № 4</a:t>
            </a:r>
            <a:endParaRPr lang="ru-RU" smtClean="0"/>
          </a:p>
        </p:txBody>
      </p:sp>
      <p:sp>
        <p:nvSpPr>
          <p:cNvPr id="22" name="Содержимое 2"/>
          <p:cNvSpPr txBox="1">
            <a:spLocks/>
          </p:cNvSpPr>
          <p:nvPr/>
        </p:nvSpPr>
        <p:spPr bwMode="auto">
          <a:xfrm>
            <a:off x="250825" y="765175"/>
            <a:ext cx="87137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ts val="25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dirty="0">
                <a:latin typeface="+mn-lt"/>
                <a:cs typeface="+mn-cs"/>
              </a:rPr>
              <a:t>На тропинке в лесок покатился Колобок.</a:t>
            </a:r>
          </a:p>
          <a:p>
            <a:pPr eaLnBrk="0" hangingPunct="0">
              <a:lnSpc>
                <a:spcPts val="25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dirty="0">
                <a:latin typeface="+mn-lt"/>
                <a:cs typeface="+mn-cs"/>
              </a:rPr>
              <a:t>Встретил Серого Зайчишку, встретил Волка, встретил Мишку, да плутовку Лису повстречал ещё в лесу.</a:t>
            </a:r>
          </a:p>
          <a:p>
            <a:pPr eaLnBrk="0" hangingPunct="0">
              <a:lnSpc>
                <a:spcPts val="25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800" b="1" dirty="0">
                <a:latin typeface="+mn-lt"/>
                <a:cs typeface="+mn-cs"/>
              </a:rPr>
              <a:t>Отвечай поскорей, сколько Колобок встретил зверей?</a:t>
            </a:r>
          </a:p>
        </p:txBody>
      </p:sp>
      <p:pic>
        <p:nvPicPr>
          <p:cNvPr id="50182" name="Picture 6" descr="http://phototusya.narod.ru/56c45695be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563" y="2087563"/>
            <a:ext cx="208915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http://img0.liveinternet.ru/images/attach/c/2/73/514/73514944_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2060575"/>
            <a:ext cx="202247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6" descr="http://img-fotki.yandex.ru/get/5708/cadi-1986.521/0_8043c_31077881_X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2060575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4" name="Picture 18" descr="http://parnasse.ru/images/photos/medium/article1219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2349500"/>
            <a:ext cx="25765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3" name="Picture 2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88" y="5013325"/>
            <a:ext cx="18018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58732E-7 C -0.02291 -0.01226 -0.04565 -0.02452 -0.07048 -0.03424 C -0.0953 -0.04395 -0.12586 -0.05714 -0.14947 -0.05852 C -0.17308 -0.05991 -0.19374 -0.0495 -0.21232 -0.04326 C -0.2309 -0.03701 -0.24444 -0.02961 -0.26093 -0.02036 C -0.27742 -0.0111 -0.29565 0.00601 -0.31145 0.01272 C -0.32725 0.01943 -0.33871 0.02013 -0.35624 0.02036 C -0.37378 0.02059 -0.39982 0.01781 -0.41718 0.01388 C -0.43454 0.00995 -0.44565 0.00254 -0.46006 -0.00393 C -0.47447 -0.01041 -0.4868 -0.01827 -0.50381 -0.02545 C -0.52083 -0.03262 -0.53975 -0.04233 -0.5618 -0.04696 C -0.58385 -0.05158 -0.61232 -0.05274 -0.6361 -0.05343 C -0.65989 -0.05413 -0.68905 -0.05459 -0.70468 -0.05089 C -0.7203 -0.04719 -0.72412 -0.03678 -0.72951 -0.03053 C -0.73489 -0.02429 -0.73853 -0.01874 -0.73715 -0.01272 C -0.73576 -0.00671 -0.73419 0.00231 -0.721 0.00625 C -0.7078 0.01018 -0.67812 0.01133 -0.65815 0.01133 C -0.63819 0.01133 -0.61926 0.00902 -0.60086 0.00625 C -0.58246 0.00347 -0.56232 0.00069 -0.54756 -0.00509 C -0.53298 -0.01087 -0.5276 -0.0192 -0.51232 -0.02799 C -0.49704 -0.03678 -0.47586 -0.0532 -0.45624 -0.05714 C -0.43662 -0.06107 -0.41805 -0.05806 -0.39426 -0.05205 C -0.37048 -0.04603 -0.33767 -0.031 -0.31336 -0.02151 C -0.28905 -0.01203 -0.26961 -0.00231 -0.2486 0.00509 C -0.2276 0.01249 -0.21267 0.01712 -0.18767 0.0229 C -0.16267 0.02868 -0.12517 0.03794 -0.09895 0.04048 C -0.07274 0.04303 -0.05329 0.04164 -0.03037 0.03794 C -0.00746 0.03424 0.02709 0.02845 0.0382 0.01781 C 0.04931 0.00717 0.0474 -0.01203 0.03629 -0.02545 C 0.02518 -0.03886 -0.00537 -0.05459 -0.02846 -0.06223 C -0.05155 -0.06986 -0.07933 -0.06963 -0.10277 -0.07102 C -0.12621 -0.0724 -0.14548 -0.07726 -0.16944 -0.06986 C -0.1934 -0.06246 -0.22274 -0.03771 -0.24669 -0.0266 C -0.27065 -0.0155 -0.29131 -0.00833 -0.31336 -0.00254 C -0.33541 0.00324 -0.35242 0.00671 -0.37899 0.00879 C -0.40555 0.01087 -0.44999 0.01319 -0.47326 0.01018 C -0.49652 0.00717 -0.49965 -0.00162 -0.51909 -0.00902 C -0.53853 -0.01642 -0.56371 -0.02683 -0.59044 -0.03424 C -0.61718 -0.04164 -0.65624 -0.04881 -0.68003 -0.05343 C -0.70381 -0.05806 -0.721 -0.06755 -0.73333 -0.06223 C -0.74565 -0.0569 -0.7552 -0.03724 -0.75433 -0.02151 C -0.75346 -0.00578 -0.74878 0.02336 -0.72846 0.03285 C -0.70815 0.04233 -0.65885 0.03493 -0.63228 0.03539 C -0.60572 0.03585 -0.59149 0.04233 -0.56857 0.03539 C -0.54565 0.02845 -0.52256 0.00347 -0.49513 -0.00648 C -0.4677 -0.01642 -0.43749 -0.02036 -0.40381 -0.02406 C -0.37013 -0.02776 -0.33367 -0.03053 -0.2934 -0.02915 C -0.25312 -0.02776 -0.2026 -0.0192 -0.1618 -0.01527 C -0.121 -0.01133 -0.07482 -0.00601 -0.0486 -0.00509 C -0.02239 -0.00416 -0.01197 -0.00925 -0.00468 -0.01018 " pathEditMode="relative" ptsTypes="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0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79388" y="836613"/>
            <a:ext cx="8748712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/>
              <a:t>Сколько насекомых в воздухе кружит?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Сколько насекомых в ухо мне жужжит?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Два жука и две пчелы, мухи две, две стрекозы,</a:t>
            </a:r>
          </a:p>
          <a:p>
            <a:pPr marL="0" indent="0">
              <a:buFont typeface="Arial" charset="0"/>
              <a:buNone/>
            </a:pPr>
            <a:r>
              <a:rPr lang="ru-RU" b="1" smtClean="0"/>
              <a:t>Две осы, два комара, называть ответ пора.</a:t>
            </a: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/>
          <a:lstStyle/>
          <a:p>
            <a:r>
              <a:rPr lang="ru-RU" u="sng" smtClean="0">
                <a:solidFill>
                  <a:srgbClr val="00B050"/>
                </a:solidFill>
                <a:latin typeface="Impact" pitchFamily="34" charset="0"/>
              </a:rPr>
              <a:t>Задача № 5</a:t>
            </a:r>
            <a:endParaRPr lang="ru-RU" smtClean="0"/>
          </a:p>
        </p:txBody>
      </p:sp>
      <p:pic>
        <p:nvPicPr>
          <p:cNvPr id="28676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644900"/>
            <a:ext cx="11779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652963"/>
            <a:ext cx="11779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http://sonic002.ucoz.ru/_nw/668/965662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8175" y="3644900"/>
            <a:ext cx="11890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 descr="http://sonic002.ucoz.ru/_nw/668/965662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4581525"/>
            <a:ext cx="1296988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 descr="http://im3-tub-ru.yandex.net/i?id=164553159-38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3644900"/>
            <a:ext cx="10795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7" descr="http://im3-tub-ru.yandex.net/i?id=164553159-38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4581525"/>
            <a:ext cx="12223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9" descr="http://img-fotki.yandex.ru/get/4417/102037042.1/0_80f43_df8e8e32_XL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7900" y="3573463"/>
            <a:ext cx="10112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9" descr="http://img-fotki.yandex.ru/get/4417/102037042.1/0_80f43_df8e8e32_XL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6463" y="4652963"/>
            <a:ext cx="9382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1" descr="http://www.pestcontrolcenter.com/blog/wp-content/uploads/2010/06/Yellow-Jacket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867400" y="3500438"/>
            <a:ext cx="1403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1" descr="http://www.pestcontrolcenter.com/blog/wp-content/uploads/2010/06/Yellow-Jacket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940425" y="4652963"/>
            <a:ext cx="1439863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3" descr="http://www.harikasozler.net/data/media/175/www.harikaszoler.net_-_sivri_sinek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80288" y="3500438"/>
            <a:ext cx="12239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3" descr="http://www.harikasozler.net/data/media/175/www.harikaszoler.net_-_sivri_sinek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451725" y="4652963"/>
            <a:ext cx="12239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Жуж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mtClean="0">
                <a:solidFill>
                  <a:srgbClr val="00B050"/>
                </a:solidFill>
                <a:latin typeface="Impact" pitchFamily="34" charset="0"/>
              </a:rPr>
              <a:t>Задача № 6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395288" y="765175"/>
            <a:ext cx="8424862" cy="4741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/>
              <a:t>Семь воробьишек сели в кормушку.</a:t>
            </a:r>
          </a:p>
          <a:p>
            <a:pPr>
              <a:buFont typeface="Arial" charset="0"/>
              <a:buNone/>
            </a:pPr>
            <a:r>
              <a:rPr lang="ru-RU" b="1" smtClean="0"/>
              <a:t>Восемь – в другую, сыто их брюшкам!</a:t>
            </a:r>
          </a:p>
          <a:p>
            <a:pPr>
              <a:buFont typeface="Arial" charset="0"/>
              <a:buNone/>
            </a:pPr>
            <a:r>
              <a:rPr lang="ru-RU" b="1" smtClean="0"/>
              <a:t>Вот и спрошу я, ребята, у вас,</a:t>
            </a:r>
          </a:p>
          <a:p>
            <a:pPr>
              <a:buFont typeface="Arial" charset="0"/>
              <a:buNone/>
            </a:pPr>
            <a:r>
              <a:rPr lang="ru-RU" b="1" smtClean="0"/>
              <a:t>Сколько птичек мы кормим сейчас?</a:t>
            </a:r>
          </a:p>
        </p:txBody>
      </p:sp>
      <p:pic>
        <p:nvPicPr>
          <p:cNvPr id="29700" name="Picture 2" descr="http://skvorechniki.ru/files/kormushka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357563"/>
            <a:ext cx="3960813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2" descr="http://skvorechniki.ru/files/kormushka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357563"/>
            <a:ext cx="39338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4941888"/>
            <a:ext cx="568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8175" y="5229225"/>
            <a:ext cx="5762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00338" y="5013325"/>
            <a:ext cx="568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71550" y="3357563"/>
            <a:ext cx="568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63938" y="4724400"/>
            <a:ext cx="5683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8175" y="3284538"/>
            <a:ext cx="5683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43213" y="3429000"/>
            <a:ext cx="5683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3141663"/>
            <a:ext cx="584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4388" y="2997200"/>
            <a:ext cx="584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56550" y="3068638"/>
            <a:ext cx="5842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35600" y="3213100"/>
            <a:ext cx="584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3429000"/>
            <a:ext cx="584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32363" y="5013325"/>
            <a:ext cx="584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11863" y="5229225"/>
            <a:ext cx="584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96188" y="4941888"/>
            <a:ext cx="5842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288" y="3429000"/>
            <a:ext cx="9826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47813" y="3284538"/>
            <a:ext cx="9810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00338" y="3357563"/>
            <a:ext cx="9810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0825" y="4941888"/>
            <a:ext cx="982663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76375" y="5373688"/>
            <a:ext cx="9810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00338" y="5300663"/>
            <a:ext cx="9810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19475" y="4292600"/>
            <a:ext cx="9826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500563" y="3789363"/>
            <a:ext cx="949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80063" y="3068638"/>
            <a:ext cx="9509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875463" y="2924175"/>
            <a:ext cx="9509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885113" y="3860800"/>
            <a:ext cx="9493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6463" y="4941888"/>
            <a:ext cx="949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084888" y="5300663"/>
            <a:ext cx="10223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451725" y="5084763"/>
            <a:ext cx="10239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011863" y="4149725"/>
            <a:ext cx="106838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.olmamedia.ru/upload/medialibrary/fdb/fdb20809582b69dff7fed6435fa642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476250"/>
            <a:ext cx="44973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404813"/>
            <a:ext cx="4537075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9"/>
          <p:cNvSpPr>
            <a:spLocks noChangeArrowheads="1"/>
          </p:cNvSpPr>
          <p:nvPr/>
        </p:nvSpPr>
        <p:spPr bwMode="auto">
          <a:xfrm>
            <a:off x="5219700" y="1773238"/>
            <a:ext cx="26733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Русский язык</a:t>
            </a:r>
          </a:p>
        </p:txBody>
      </p:sp>
      <p:sp>
        <p:nvSpPr>
          <p:cNvPr id="30725" name="Прямоугольник 10"/>
          <p:cNvSpPr>
            <a:spLocks noChangeArrowheads="1"/>
          </p:cNvSpPr>
          <p:nvPr/>
        </p:nvSpPr>
        <p:spPr bwMode="auto">
          <a:xfrm>
            <a:off x="5219700" y="2852738"/>
            <a:ext cx="128111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Пение</a:t>
            </a:r>
          </a:p>
        </p:txBody>
      </p:sp>
      <p:sp>
        <p:nvSpPr>
          <p:cNvPr id="30726" name="Прямоугольник 12"/>
          <p:cNvSpPr>
            <a:spLocks noChangeArrowheads="1"/>
          </p:cNvSpPr>
          <p:nvPr/>
        </p:nvSpPr>
        <p:spPr bwMode="auto">
          <a:xfrm>
            <a:off x="5219700" y="3789363"/>
            <a:ext cx="23828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Математика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28384" y="3645024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30728" name="Прямоугольник 14"/>
          <p:cNvSpPr>
            <a:spLocks noChangeArrowheads="1"/>
          </p:cNvSpPr>
          <p:nvPr/>
        </p:nvSpPr>
        <p:spPr bwMode="auto">
          <a:xfrm>
            <a:off x="5219700" y="4941888"/>
            <a:ext cx="22415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Литература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28384" y="4653136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28384" y="1556792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28384" y="2708920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28384" y="3645024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404813"/>
            <a:ext cx="377983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4191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Добавь   имена  сказочным героям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39750" y="4221163"/>
            <a:ext cx="25923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>
              <a:spcBef>
                <a:spcPts val="2400"/>
              </a:spcBef>
              <a:spcAft>
                <a:spcPts val="1200"/>
              </a:spcAft>
              <a:buFont typeface="Arial" charset="0"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Дед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867400" y="1196975"/>
            <a:ext cx="3095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Карло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6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795963" y="4221163"/>
            <a:ext cx="30956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Мороз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6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908050"/>
            <a:ext cx="19875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www.uvao.ru/uvao/getimage/?objectId=3526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3500438"/>
            <a:ext cx="237648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395288" y="1196975"/>
            <a:ext cx="3673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>
              <a:spcBef>
                <a:spcPts val="2400"/>
              </a:spcBef>
              <a:spcAft>
                <a:spcPts val="1200"/>
              </a:spcAft>
              <a:buFont typeface="Arial" charset="0"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Папа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4191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Добавь   имена  сказочным героям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55650" y="1628775"/>
            <a:ext cx="23764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>
              <a:spcBef>
                <a:spcPts val="2400"/>
              </a:spcBef>
              <a:spcAft>
                <a:spcPts val="1200"/>
              </a:spcAft>
              <a:buFont typeface="Arial" charset="0"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Баба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651500" y="1628775"/>
            <a:ext cx="29162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Яга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6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4" name="Picture 6" descr="http://vkmedia.org.mp3dot.ru/images/art/c/5/8/9/b_c589e5f3f75607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908050"/>
            <a:ext cx="2663825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4005263"/>
            <a:ext cx="23256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250825" y="4508500"/>
            <a:ext cx="3384550" cy="1071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>
              <a:spcBef>
                <a:spcPts val="2400"/>
              </a:spcBef>
              <a:spcAft>
                <a:spcPts val="1200"/>
              </a:spcAft>
              <a:buFont typeface="Arial" charset="0"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Сестрица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435600" y="4508500"/>
            <a:ext cx="3600450" cy="936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Алёнушка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6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4191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Добавь  имена  сказочным героям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39750" y="1773238"/>
            <a:ext cx="2592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>
              <a:spcBef>
                <a:spcPts val="2400"/>
              </a:spcBef>
              <a:spcAft>
                <a:spcPts val="2400"/>
              </a:spcAft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Доктор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724525" y="1844675"/>
            <a:ext cx="3095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Айболит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580063" y="4437063"/>
            <a:ext cx="30956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Гена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0.liveinternet.ru/images/attach/c/4/81/441/81441680_4107403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19475" y="981075"/>
            <a:ext cx="20478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http://www.tunnel.ru/userfiles/ck/images/65/crocodil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4005263"/>
            <a:ext cx="2016125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323850" y="4437063"/>
            <a:ext cx="2944813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>
              <a:spcBef>
                <a:spcPts val="2400"/>
              </a:spcBef>
              <a:spcAft>
                <a:spcPts val="2400"/>
              </a:spcAft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Крокодил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4191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Добавь  имена  сказочным героям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5288" y="1700213"/>
            <a:ext cx="26638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>
              <a:spcBef>
                <a:spcPts val="2400"/>
              </a:spcBef>
              <a:spcAft>
                <a:spcPts val="2400"/>
              </a:spcAft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Черепаха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940425" y="1700213"/>
            <a:ext cx="23764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Тортила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508625" y="4581525"/>
            <a:ext cx="3024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400" b="1">
                <a:latin typeface="Times New Roman" pitchFamily="18" charset="0"/>
                <a:cs typeface="Times New Roman" pitchFamily="18" charset="0"/>
              </a:rPr>
              <a:t>Печкин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2" name="Picture 6" descr="http://img-fotki.yandex.ru/get/4408/mihtimak.9d/0_77884_a634765b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981075"/>
            <a:ext cx="26479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 descr="http://www.youchoise.ru/images/movies/0059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19475" y="836613"/>
            <a:ext cx="223202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 descr="http://s42.radikal.ru/i096/0910/6d/989f6cbf8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3789363"/>
            <a:ext cx="122396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250825" y="4508500"/>
            <a:ext cx="3168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>
              <a:spcBef>
                <a:spcPts val="2400"/>
              </a:spcBef>
              <a:spcAft>
                <a:spcPts val="2400"/>
              </a:spcAft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Почтальон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4191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Добавь   имена  сказочным героям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95288" y="1773238"/>
            <a:ext cx="244951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>
              <a:spcBef>
                <a:spcPts val="2400"/>
              </a:spcBef>
              <a:spcAft>
                <a:spcPts val="1200"/>
              </a:spcAft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Старуха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364163" y="1700213"/>
            <a:ext cx="35290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Шапокляк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st.free-lance.ru/users/DRYbeam/upload/f_4ee668485a8c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575" y="765175"/>
            <a:ext cx="22129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http://i.allday.ru/uploads/posts/1198835425_ilia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3544888"/>
            <a:ext cx="35798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5795963" y="4365625"/>
            <a:ext cx="32067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Разбойник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auto">
          <a:xfrm>
            <a:off x="323850" y="4365625"/>
            <a:ext cx="24479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eaLnBrk="0" hangingPunct="0">
              <a:spcBef>
                <a:spcPts val="2400"/>
              </a:spcBef>
              <a:spcAft>
                <a:spcPts val="1200"/>
              </a:spcAft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Соловей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419100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Добавь   имена  сказочным героям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39750" y="765175"/>
            <a:ext cx="29162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Базилио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148263" y="908050"/>
            <a:ext cx="3600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Матроскин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611188" y="3644900"/>
            <a:ext cx="2771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Баюн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5148263" y="3500438"/>
            <a:ext cx="36004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Леопольд</a:t>
            </a:r>
          </a:p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4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6" name="Picture 6" descr="http://img1.liveinternet.ru/images/attach/c/0/47/515/47515431_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484313"/>
            <a:ext cx="18224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365625"/>
            <a:ext cx="3240087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http://img1.liveinternet.ru/images/attach/c/2/71/384/71384135_1298934970_20loiu20hbkijvqpdtwu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1700213"/>
            <a:ext cx="18002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3" name="Picture 13" descr="http://cs11102.userapi.com/u6766763/147932676/x_74b44f1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4221163"/>
            <a:ext cx="2017713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3708400" y="2997200"/>
            <a:ext cx="13684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eaLnBrk="0" hangingPunct="0">
              <a:spcBef>
                <a:spcPts val="2400"/>
              </a:spcBef>
              <a:spcAft>
                <a:spcPts val="1200"/>
              </a:spcAft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Кот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2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2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287338" y="188913"/>
            <a:ext cx="8856662" cy="863600"/>
          </a:xfrm>
        </p:spPr>
        <p:txBody>
          <a:bodyPr lIns="0" rIns="0"/>
          <a:lstStyle/>
          <a:p>
            <a:r>
              <a:rPr lang="ru-RU" sz="5400" u="sng" smtClean="0">
                <a:solidFill>
                  <a:srgbClr val="00B050"/>
                </a:solidFill>
                <a:latin typeface="Impact" pitchFamily="34" charset="0"/>
              </a:rPr>
              <a:t>Сказка   Репка   на новый лад</a:t>
            </a:r>
          </a:p>
        </p:txBody>
      </p:sp>
      <p:pic>
        <p:nvPicPr>
          <p:cNvPr id="37891" name="Picture 12" descr="http://img1.liveinternet.ru/images/attach/c/0/53/227/53227883_1262443277_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412875"/>
            <a:ext cx="75612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естиугольник 16"/>
          <p:cNvSpPr/>
          <p:nvPr/>
        </p:nvSpPr>
        <p:spPr>
          <a:xfrm>
            <a:off x="827088" y="1412875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1908175" y="1412875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827088" y="2349500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20" name="Шестиугольник 19"/>
          <p:cNvSpPr/>
          <p:nvPr/>
        </p:nvSpPr>
        <p:spPr>
          <a:xfrm>
            <a:off x="2987675" y="2349500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908175" y="2349500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22" name="Шестиугольник 21"/>
          <p:cNvSpPr/>
          <p:nvPr/>
        </p:nvSpPr>
        <p:spPr>
          <a:xfrm>
            <a:off x="7308850" y="1412875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6227763" y="1412875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24" name="Шестиугольник 23"/>
          <p:cNvSpPr/>
          <p:nvPr/>
        </p:nvSpPr>
        <p:spPr>
          <a:xfrm>
            <a:off x="5148263" y="1412875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25" name="Шестиугольник 24"/>
          <p:cNvSpPr/>
          <p:nvPr/>
        </p:nvSpPr>
        <p:spPr>
          <a:xfrm>
            <a:off x="4067175" y="1412875"/>
            <a:ext cx="1062038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2987675" y="1412875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7308850" y="515778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6227763" y="515778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148263" y="515778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30" name="Шестиугольник 29"/>
          <p:cNvSpPr/>
          <p:nvPr/>
        </p:nvSpPr>
        <p:spPr>
          <a:xfrm>
            <a:off x="4067175" y="5157788"/>
            <a:ext cx="1062038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31" name="Шестиугольник 30"/>
          <p:cNvSpPr/>
          <p:nvPr/>
        </p:nvSpPr>
        <p:spPr>
          <a:xfrm>
            <a:off x="2987675" y="515778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32" name="Шестиугольник 31"/>
          <p:cNvSpPr/>
          <p:nvPr/>
        </p:nvSpPr>
        <p:spPr>
          <a:xfrm>
            <a:off x="1908175" y="422116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1908175" y="328453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34" name="Шестиугольник 33"/>
          <p:cNvSpPr/>
          <p:nvPr/>
        </p:nvSpPr>
        <p:spPr>
          <a:xfrm>
            <a:off x="1908175" y="515778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35" name="Шестиугольник 34"/>
          <p:cNvSpPr/>
          <p:nvPr/>
        </p:nvSpPr>
        <p:spPr>
          <a:xfrm>
            <a:off x="827088" y="515778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36" name="Шестиугольник 35"/>
          <p:cNvSpPr/>
          <p:nvPr/>
        </p:nvSpPr>
        <p:spPr>
          <a:xfrm>
            <a:off x="827088" y="422116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37" name="Шестиугольник 36"/>
          <p:cNvSpPr/>
          <p:nvPr/>
        </p:nvSpPr>
        <p:spPr>
          <a:xfrm>
            <a:off x="827088" y="328453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38" name="Шестиугольник 37"/>
          <p:cNvSpPr/>
          <p:nvPr/>
        </p:nvSpPr>
        <p:spPr>
          <a:xfrm>
            <a:off x="4067175" y="3284538"/>
            <a:ext cx="1062038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39" name="Шестиугольник 38"/>
          <p:cNvSpPr/>
          <p:nvPr/>
        </p:nvSpPr>
        <p:spPr>
          <a:xfrm>
            <a:off x="3059113" y="3284538"/>
            <a:ext cx="1062037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40" name="Шестиугольник 39"/>
          <p:cNvSpPr/>
          <p:nvPr/>
        </p:nvSpPr>
        <p:spPr>
          <a:xfrm>
            <a:off x="5148263" y="422116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41" name="Шестиугольник 40"/>
          <p:cNvSpPr/>
          <p:nvPr/>
        </p:nvSpPr>
        <p:spPr>
          <a:xfrm>
            <a:off x="4067175" y="4221163"/>
            <a:ext cx="1062038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42" name="Шестиугольник 41"/>
          <p:cNvSpPr/>
          <p:nvPr/>
        </p:nvSpPr>
        <p:spPr>
          <a:xfrm>
            <a:off x="2987675" y="422116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4067175" y="2349500"/>
            <a:ext cx="1062038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44" name="Шестиугольник 43"/>
          <p:cNvSpPr/>
          <p:nvPr/>
        </p:nvSpPr>
        <p:spPr>
          <a:xfrm>
            <a:off x="5148263" y="2349500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45" name="Шестиугольник 44"/>
          <p:cNvSpPr/>
          <p:nvPr/>
        </p:nvSpPr>
        <p:spPr>
          <a:xfrm>
            <a:off x="5148263" y="328453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46" name="Шестиугольник 45"/>
          <p:cNvSpPr/>
          <p:nvPr/>
        </p:nvSpPr>
        <p:spPr>
          <a:xfrm>
            <a:off x="6227763" y="2349500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47" name="Шестиугольник 46"/>
          <p:cNvSpPr/>
          <p:nvPr/>
        </p:nvSpPr>
        <p:spPr>
          <a:xfrm>
            <a:off x="6227763" y="328453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48" name="Шестиугольник 47"/>
          <p:cNvSpPr/>
          <p:nvPr/>
        </p:nvSpPr>
        <p:spPr>
          <a:xfrm>
            <a:off x="6227763" y="422116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49" name="Шестиугольник 48"/>
          <p:cNvSpPr/>
          <p:nvPr/>
        </p:nvSpPr>
        <p:spPr>
          <a:xfrm>
            <a:off x="7308850" y="2349500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50" name="Шестиугольник 49"/>
          <p:cNvSpPr/>
          <p:nvPr/>
        </p:nvSpPr>
        <p:spPr>
          <a:xfrm>
            <a:off x="7308850" y="422116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51" name="Шестиугольник 50"/>
          <p:cNvSpPr/>
          <p:nvPr/>
        </p:nvSpPr>
        <p:spPr>
          <a:xfrm>
            <a:off x="7308850" y="328453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53" name="Шестиугольник 52"/>
          <p:cNvSpPr/>
          <p:nvPr/>
        </p:nvSpPr>
        <p:spPr>
          <a:xfrm>
            <a:off x="1331913" y="285273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54" name="Шестиугольник 53"/>
          <p:cNvSpPr/>
          <p:nvPr/>
        </p:nvSpPr>
        <p:spPr>
          <a:xfrm>
            <a:off x="1331913" y="378936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55" name="Шестиугольник 54"/>
          <p:cNvSpPr/>
          <p:nvPr/>
        </p:nvSpPr>
        <p:spPr>
          <a:xfrm>
            <a:off x="2484438" y="285273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56" name="Шестиугольник 55"/>
          <p:cNvSpPr/>
          <p:nvPr/>
        </p:nvSpPr>
        <p:spPr>
          <a:xfrm>
            <a:off x="2484438" y="378936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57" name="Шестиугольник 56"/>
          <p:cNvSpPr/>
          <p:nvPr/>
        </p:nvSpPr>
        <p:spPr>
          <a:xfrm>
            <a:off x="1331913" y="191611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58" name="Шестиугольник 57"/>
          <p:cNvSpPr/>
          <p:nvPr/>
        </p:nvSpPr>
        <p:spPr>
          <a:xfrm>
            <a:off x="2484438" y="191611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59" name="Шестиугольник 58"/>
          <p:cNvSpPr/>
          <p:nvPr/>
        </p:nvSpPr>
        <p:spPr>
          <a:xfrm>
            <a:off x="3563938" y="378936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60" name="Шестиугольник 59"/>
          <p:cNvSpPr/>
          <p:nvPr/>
        </p:nvSpPr>
        <p:spPr>
          <a:xfrm>
            <a:off x="3563938" y="285273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61" name="Шестиугольник 60"/>
          <p:cNvSpPr/>
          <p:nvPr/>
        </p:nvSpPr>
        <p:spPr>
          <a:xfrm>
            <a:off x="3563938" y="191611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62" name="Шестиугольник 61"/>
          <p:cNvSpPr/>
          <p:nvPr/>
        </p:nvSpPr>
        <p:spPr>
          <a:xfrm>
            <a:off x="4643438" y="2852738"/>
            <a:ext cx="1062037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63" name="Шестиугольник 62"/>
          <p:cNvSpPr/>
          <p:nvPr/>
        </p:nvSpPr>
        <p:spPr>
          <a:xfrm>
            <a:off x="4643438" y="1916113"/>
            <a:ext cx="1062037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64" name="Шестиугольник 63"/>
          <p:cNvSpPr/>
          <p:nvPr/>
        </p:nvSpPr>
        <p:spPr>
          <a:xfrm>
            <a:off x="4643438" y="3789363"/>
            <a:ext cx="1062037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65" name="Шестиугольник 64"/>
          <p:cNvSpPr/>
          <p:nvPr/>
        </p:nvSpPr>
        <p:spPr>
          <a:xfrm>
            <a:off x="5724525" y="191611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66" name="Шестиугольник 65"/>
          <p:cNvSpPr/>
          <p:nvPr/>
        </p:nvSpPr>
        <p:spPr>
          <a:xfrm>
            <a:off x="1331913" y="4724400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67" name="Шестиугольник 66"/>
          <p:cNvSpPr/>
          <p:nvPr/>
        </p:nvSpPr>
        <p:spPr>
          <a:xfrm>
            <a:off x="2484438" y="4724400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68" name="Шестиугольник 67"/>
          <p:cNvSpPr/>
          <p:nvPr/>
        </p:nvSpPr>
        <p:spPr>
          <a:xfrm>
            <a:off x="3563938" y="4724400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69" name="Шестиугольник 68"/>
          <p:cNvSpPr/>
          <p:nvPr/>
        </p:nvSpPr>
        <p:spPr>
          <a:xfrm>
            <a:off x="4643438" y="4724400"/>
            <a:ext cx="1062037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70" name="Шестиугольник 69"/>
          <p:cNvSpPr/>
          <p:nvPr/>
        </p:nvSpPr>
        <p:spPr>
          <a:xfrm>
            <a:off x="5724525" y="285273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71" name="Шестиугольник 70"/>
          <p:cNvSpPr/>
          <p:nvPr/>
        </p:nvSpPr>
        <p:spPr>
          <a:xfrm>
            <a:off x="6804025" y="2852738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72" name="Шестиугольник 71"/>
          <p:cNvSpPr/>
          <p:nvPr/>
        </p:nvSpPr>
        <p:spPr>
          <a:xfrm>
            <a:off x="6804025" y="191611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73" name="Шестиугольник 72"/>
          <p:cNvSpPr/>
          <p:nvPr/>
        </p:nvSpPr>
        <p:spPr>
          <a:xfrm>
            <a:off x="5724525" y="4724400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74" name="Шестиугольник 73"/>
          <p:cNvSpPr/>
          <p:nvPr/>
        </p:nvSpPr>
        <p:spPr>
          <a:xfrm>
            <a:off x="5724525" y="378936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75" name="Шестиугольник 74"/>
          <p:cNvSpPr/>
          <p:nvPr/>
        </p:nvSpPr>
        <p:spPr>
          <a:xfrm>
            <a:off x="6804025" y="378936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76" name="Шестиугольник 75"/>
          <p:cNvSpPr/>
          <p:nvPr/>
        </p:nvSpPr>
        <p:spPr>
          <a:xfrm>
            <a:off x="6804025" y="4724400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77" name="Шестиугольник 76"/>
          <p:cNvSpPr/>
          <p:nvPr/>
        </p:nvSpPr>
        <p:spPr>
          <a:xfrm>
            <a:off x="2484438" y="18891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78" name="Шестиугольник 77"/>
          <p:cNvSpPr/>
          <p:nvPr/>
        </p:nvSpPr>
        <p:spPr>
          <a:xfrm>
            <a:off x="3779838" y="18891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  <p:sp>
        <p:nvSpPr>
          <p:cNvPr id="79" name="Шестиугольник 78"/>
          <p:cNvSpPr/>
          <p:nvPr/>
        </p:nvSpPr>
        <p:spPr>
          <a:xfrm>
            <a:off x="3132138" y="188913"/>
            <a:ext cx="1060450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http://www.olmamedia.ru/upload/medialibrary/fdb/fdb20809582b69dff7fed6435fa642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476250"/>
            <a:ext cx="44973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404813"/>
            <a:ext cx="4537075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Прямоугольник 9"/>
          <p:cNvSpPr>
            <a:spLocks noChangeArrowheads="1"/>
          </p:cNvSpPr>
          <p:nvPr/>
        </p:nvSpPr>
        <p:spPr bwMode="auto">
          <a:xfrm>
            <a:off x="5219700" y="1773238"/>
            <a:ext cx="26733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Русский язык</a:t>
            </a:r>
          </a:p>
        </p:txBody>
      </p:sp>
      <p:sp>
        <p:nvSpPr>
          <p:cNvPr id="38917" name="Прямоугольник 10"/>
          <p:cNvSpPr>
            <a:spLocks noChangeArrowheads="1"/>
          </p:cNvSpPr>
          <p:nvPr/>
        </p:nvSpPr>
        <p:spPr bwMode="auto">
          <a:xfrm>
            <a:off x="5219700" y="2852738"/>
            <a:ext cx="128111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Пение</a:t>
            </a:r>
          </a:p>
        </p:txBody>
      </p:sp>
      <p:sp>
        <p:nvSpPr>
          <p:cNvPr id="38918" name="Прямоугольник 12"/>
          <p:cNvSpPr>
            <a:spLocks noChangeArrowheads="1"/>
          </p:cNvSpPr>
          <p:nvPr/>
        </p:nvSpPr>
        <p:spPr bwMode="auto">
          <a:xfrm>
            <a:off x="5219700" y="3789363"/>
            <a:ext cx="23828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Математика</a:t>
            </a:r>
          </a:p>
        </p:txBody>
      </p:sp>
      <p:sp>
        <p:nvSpPr>
          <p:cNvPr id="38919" name="Прямоугольник 14"/>
          <p:cNvSpPr>
            <a:spLocks noChangeArrowheads="1"/>
          </p:cNvSpPr>
          <p:nvPr/>
        </p:nvSpPr>
        <p:spPr bwMode="auto">
          <a:xfrm>
            <a:off x="5219700" y="4941888"/>
            <a:ext cx="22415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Литература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28384" y="4653136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28384" y="1556792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28384" y="2708920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28384" y="3645024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28384" y="4725144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115888"/>
            <a:ext cx="41989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http://80.uralschool.ru/images/Of8f3ab38951a10fc988ccfed8b2df77a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24750" y="5013325"/>
            <a:ext cx="15160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2" descr="http://img-fotki.yandex.ru/get/5100/priorat-n.14/0_4c9e4_2ee176ce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00213"/>
            <a:ext cx="18351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18" descr="http://yahooeu.ru/uploads/posts/2011-03/1299501983_1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67625" y="2852738"/>
            <a:ext cx="1476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8" descr="http://img1.liveinternet.ru/images/attach/c/2/66/698/66698711_cuyplyat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05263"/>
            <a:ext cx="1871663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6" descr="http://im4-tub-ru.yandex.net/i?id=99489871-34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92988" y="1557338"/>
            <a:ext cx="17510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4" descr="http://www.zooclub.ru/skat/img.php?w=700&amp;h=700&amp;img=./attach/fotogal/funy/6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950" y="4005263"/>
            <a:ext cx="20510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0" descr="http://myrbs.ru/img/upload/0640x0480/00006370_0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708275"/>
            <a:ext cx="19796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2" descr="http://img.by/i/T4lEH.jpg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35150" y="1268413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8" descr="http://s4.live4fun.ru/pictures/s3img_46944326_8165_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16238" y="5018088"/>
            <a:ext cx="3024187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4" descr="http://www.tu-pc.com/fondos/fondo/6717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5021263"/>
            <a:ext cx="291623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6" descr="http://dominational-777.ru/uploads/posts/2012-08/1344745402_1656297.jpe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284321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6" descr="http://dmir.ua/images/prodam-cyplyat-karlikovyh-kur-18181094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843213" y="0"/>
            <a:ext cx="324167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0" descr="http://img.desktopwallpapers.ru/animals/pics/6067e2146eb41c85d48c4-1024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84888" y="0"/>
            <a:ext cx="30591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2" descr="http://dmir.ru/images/prodayu-cyplyat-8903104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940425" y="5013325"/>
            <a:ext cx="32035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www.olmamedia.ru/upload/medialibrary/fdb/fdb20809582b69dff7fed6435fa642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476250"/>
            <a:ext cx="449738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404813"/>
            <a:ext cx="4537075" cy="60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28384" y="1628800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5125" name="Прямоугольник 9"/>
          <p:cNvSpPr>
            <a:spLocks noChangeArrowheads="1"/>
          </p:cNvSpPr>
          <p:nvPr/>
        </p:nvSpPr>
        <p:spPr bwMode="auto">
          <a:xfrm>
            <a:off x="5219700" y="1773238"/>
            <a:ext cx="26733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Русский язык</a:t>
            </a:r>
          </a:p>
        </p:txBody>
      </p:sp>
      <p:sp>
        <p:nvSpPr>
          <p:cNvPr id="5126" name="Прямоугольник 10"/>
          <p:cNvSpPr>
            <a:spLocks noChangeArrowheads="1"/>
          </p:cNvSpPr>
          <p:nvPr/>
        </p:nvSpPr>
        <p:spPr bwMode="auto">
          <a:xfrm>
            <a:off x="5219700" y="2852738"/>
            <a:ext cx="128111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Пение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28384" y="2636912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5128" name="Прямоугольник 12"/>
          <p:cNvSpPr>
            <a:spLocks noChangeArrowheads="1"/>
          </p:cNvSpPr>
          <p:nvPr/>
        </p:nvSpPr>
        <p:spPr bwMode="auto">
          <a:xfrm>
            <a:off x="5219700" y="3789363"/>
            <a:ext cx="23828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Математика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28384" y="3645024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5130" name="Прямоугольник 14"/>
          <p:cNvSpPr>
            <a:spLocks noChangeArrowheads="1"/>
          </p:cNvSpPr>
          <p:nvPr/>
        </p:nvSpPr>
        <p:spPr bwMode="auto">
          <a:xfrm>
            <a:off x="5219700" y="4941888"/>
            <a:ext cx="22415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latin typeface="Impact" pitchFamily="34" charset="0"/>
              </a:rPr>
              <a:t>Литература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28384" y="4653136"/>
            <a:ext cx="535724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5175"/>
            <a:ext cx="9144000" cy="5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29600" cy="490537"/>
          </a:xfrm>
        </p:spPr>
        <p:txBody>
          <a:bodyPr/>
          <a:lstStyle/>
          <a:p>
            <a:r>
              <a:rPr lang="ru-RU" sz="4800" u="sng" smtClean="0">
                <a:solidFill>
                  <a:srgbClr val="00B050"/>
                </a:solidFill>
                <a:latin typeface="Impact" pitchFamily="34" charset="0"/>
              </a:rPr>
              <a:t>ДО  НОВЫХ  ВСТРЕЧ !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25538"/>
            <a:ext cx="92075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836613"/>
            <a:ext cx="48625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6338" y="3644900"/>
            <a:ext cx="5427662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1.38889E-6 7.17557E-6 L 0.44271 -0.00508 L 0.44271 0.40112 L -0.00295 0.39718 L -0.00191 -0.02775 L 0.4533 -0.02405 L 0.4533 0.40991 L -0.00382 0.4113 L 1.38889E-6 7.17557E-6 Z " pathEditMode="relative" ptsTypes="AAAAAAAAA">
                                      <p:cBhvr>
                                        <p:cTn id="2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9.72222E-6 -6.79621E-6 L -0.4599 -0.00394 L -0.46181 -0.40736 L 0.00487 -0.40366 L 0.00192 0.01387 L -0.46858 0.00763 L -0.46563 -0.42378 L 0.00764 -0.4062 L 0.00296 -0.01273 " pathEditMode="relative" ptsTypes="AAAAAAAAA">
                                      <p:cBhvr>
                                        <p:cTn id="2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Расставь  точки и заглавные буквы </a:t>
            </a:r>
            <a:endParaRPr lang="ru-RU" sz="3600" smtClean="0">
              <a:latin typeface="Impact" pitchFamily="34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5400" smtClean="0">
                <a:latin typeface="Times New Roman" pitchFamily="18" charset="0"/>
                <a:cs typeface="Times New Roman" pitchFamily="18" charset="0"/>
              </a:rPr>
              <a:t>Едят там вилками компот там пьют из чашек бутерброд из хлеба                    с сыром там котлеты с начинкой вкусной суп с фасолью из мяса свежего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00788" y="1196975"/>
            <a:ext cx="503237" cy="922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850" y="2852738"/>
            <a:ext cx="503238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63938" y="3671888"/>
            <a:ext cx="503237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43663" y="4508500"/>
            <a:ext cx="504825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1863" y="1196975"/>
            <a:ext cx="2889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459788" y="2060575"/>
            <a:ext cx="288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32138" y="3708400"/>
            <a:ext cx="2873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1863" y="4508500"/>
            <a:ext cx="288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12088" y="5373688"/>
            <a:ext cx="2889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Скажите  фразу  правильно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68313" y="908050"/>
            <a:ext cx="84248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Смотри, как налужил дождь!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0825" y="5157788"/>
            <a:ext cx="87137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Ответ: Смотри, как много луж!</a:t>
            </a:r>
          </a:p>
        </p:txBody>
      </p:sp>
      <p:pic>
        <p:nvPicPr>
          <p:cNvPr id="7173" name="Picture 2" descr="G:\диск c\Мои видеозаписи\ФОТО\07031800001\IMAGE_000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844675"/>
            <a:ext cx="4224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G:\диск c\Мои видеозаписи\ФОТО\07031800001\IMAGE_00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844675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Скажи  фразу  правильно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68313" y="908050"/>
            <a:ext cx="84248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Мама, отпачкай мои руки!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0825" y="5157788"/>
            <a:ext cx="87137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Ответ: Мама, вымой мои руки!</a:t>
            </a:r>
          </a:p>
        </p:txBody>
      </p:sp>
      <p:pic>
        <p:nvPicPr>
          <p:cNvPr id="8197" name="Picture 2" descr="http://stat18.privet.ru/lr/0a321f59bce1b6de68c4793d20620a5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205038"/>
            <a:ext cx="3887788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www.qbebe.ro/uploads/articole_cms/Qbebe/2012.01.14/qbebe.2012.01.14.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205038"/>
            <a:ext cx="36004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babycity.co.uk/sysimages/origimages/babybjorn-highchair-baby_pr4238_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1628775"/>
            <a:ext cx="27543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Скажите  фразу  правильно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50825" y="836613"/>
            <a:ext cx="8642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lnSpc>
                <a:spcPts val="5000"/>
              </a:lnSpc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Видишь, как я хорошо приудобился?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0825" y="5084763"/>
            <a:ext cx="8713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Ответ: Видишь, как мне удобно сидеть?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3600" u="sng" smtClean="0">
                <a:solidFill>
                  <a:srgbClr val="00B050"/>
                </a:solidFill>
                <a:latin typeface="Impact" pitchFamily="34" charset="0"/>
              </a:rPr>
              <a:t>Скажи  фразу  правильно</a:t>
            </a:r>
            <a:endParaRPr lang="ru-RU" sz="3600" u="sng" smtClean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468313" y="765175"/>
            <a:ext cx="84248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На что ты так углазился?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50825" y="5157788"/>
            <a:ext cx="87137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Ответ: На что ты так внимательно смотришь?</a:t>
            </a:r>
          </a:p>
        </p:txBody>
      </p:sp>
      <p:pic>
        <p:nvPicPr>
          <p:cNvPr id="10245" name="Picture 2" descr="http://img.moto.kiev.ua/thumbcache/_moto/forumfullimg~moto~1204716497598~13545661529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1557338"/>
            <a:ext cx="50419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631</Words>
  <Application>Microsoft Office PowerPoint</Application>
  <PresentationFormat>Экран (4:3)</PresentationFormat>
  <Paragraphs>249</Paragraphs>
  <Slides>40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Impact</vt:lpstr>
      <vt:lpstr>Times New Roman</vt:lpstr>
      <vt:lpstr>Тема Office</vt:lpstr>
      <vt:lpstr>Слайд 1</vt:lpstr>
      <vt:lpstr>Слайд 2</vt:lpstr>
      <vt:lpstr>Слайд 3</vt:lpstr>
      <vt:lpstr>Слайд 4</vt:lpstr>
      <vt:lpstr>Расставь  точки и заглавные буквы </vt:lpstr>
      <vt:lpstr>Скажите  фразу  правильно</vt:lpstr>
      <vt:lpstr>Скажи  фразу  правильно</vt:lpstr>
      <vt:lpstr>Скажите  фразу  правильно</vt:lpstr>
      <vt:lpstr>Скажи  фразу  правильно</vt:lpstr>
      <vt:lpstr>Скажи  фразу  правильно</vt:lpstr>
      <vt:lpstr>Скажи  фразу  правильно</vt:lpstr>
      <vt:lpstr>Найди  спрятанное  слово</vt:lpstr>
      <vt:lpstr>Найди  спрятанное  слово</vt:lpstr>
      <vt:lpstr>Поменяй местами буквы, чтобы образовалось новое слово:</vt:lpstr>
      <vt:lpstr>Поменяй местами буквы, чтобы образовалось новое слово:</vt:lpstr>
      <vt:lpstr>Поменяй местами буквы, чтобы образовалось новое слово:</vt:lpstr>
      <vt:lpstr>Поменяй местами буквы, чтобы образовалось новое слово:</vt:lpstr>
      <vt:lpstr>Поменяй местами буквы, чтобы образовалось новое слово:</vt:lpstr>
      <vt:lpstr>Поменяй местами буквы, чтобы образовалось новое слово:</vt:lpstr>
      <vt:lpstr>Слайд 20</vt:lpstr>
      <vt:lpstr>Улыбка</vt:lpstr>
      <vt:lpstr>Слайд 22</vt:lpstr>
      <vt:lpstr>Задача № 1</vt:lpstr>
      <vt:lpstr>Задача № 2</vt:lpstr>
      <vt:lpstr>Задача № 3</vt:lpstr>
      <vt:lpstr>Задача № 4</vt:lpstr>
      <vt:lpstr>Задача № 5</vt:lpstr>
      <vt:lpstr>Задача № 6</vt:lpstr>
      <vt:lpstr>Слайд 29</vt:lpstr>
      <vt:lpstr>Добавь   имена  сказочным героям</vt:lpstr>
      <vt:lpstr>Добавь   имена  сказочным героям</vt:lpstr>
      <vt:lpstr>Добавь  имена  сказочным героям</vt:lpstr>
      <vt:lpstr>Добавь  имена  сказочным героям</vt:lpstr>
      <vt:lpstr>Добавь   имена  сказочным героям</vt:lpstr>
      <vt:lpstr>Добавь   имена  сказочным героям</vt:lpstr>
      <vt:lpstr>Сказка   Репка   на новый лад</vt:lpstr>
      <vt:lpstr>Слайд 37</vt:lpstr>
      <vt:lpstr>Слайд 38</vt:lpstr>
      <vt:lpstr>Слайд 39</vt:lpstr>
      <vt:lpstr>ДО  НОВЫХ  ВСТРЕЧ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re</cp:lastModifiedBy>
  <cp:revision>211</cp:revision>
  <dcterms:created xsi:type="dcterms:W3CDTF">2013-09-25T09:47:03Z</dcterms:created>
  <dcterms:modified xsi:type="dcterms:W3CDTF">2014-02-04T16:12:41Z</dcterms:modified>
</cp:coreProperties>
</file>