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E899E-4979-4D65-B5B0-ADD0C5A1C07F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BDEB3-0C64-4F34-B400-5D087FD27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E899E-4979-4D65-B5B0-ADD0C5A1C07F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BDEB3-0C64-4F34-B400-5D087FD27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E899E-4979-4D65-B5B0-ADD0C5A1C07F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BDEB3-0C64-4F34-B400-5D087FD27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E899E-4979-4D65-B5B0-ADD0C5A1C07F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BDEB3-0C64-4F34-B400-5D087FD27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E899E-4979-4D65-B5B0-ADD0C5A1C07F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BDEB3-0C64-4F34-B400-5D087FD27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E899E-4979-4D65-B5B0-ADD0C5A1C07F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BDEB3-0C64-4F34-B400-5D087FD27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E899E-4979-4D65-B5B0-ADD0C5A1C07F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BDEB3-0C64-4F34-B400-5D087FD27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E899E-4979-4D65-B5B0-ADD0C5A1C07F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BDEB3-0C64-4F34-B400-5D087FD27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E899E-4979-4D65-B5B0-ADD0C5A1C07F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BDEB3-0C64-4F34-B400-5D087FD27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E899E-4979-4D65-B5B0-ADD0C5A1C07F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BDEB3-0C64-4F34-B400-5D087FD27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E899E-4979-4D65-B5B0-ADD0C5A1C07F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BDEB3-0C64-4F34-B400-5D087FD274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53E899E-4979-4D65-B5B0-ADD0C5A1C07F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F8BDEB3-0C64-4F34-B400-5D087FD274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imagesCAOFQY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89040"/>
            <a:ext cx="2448272" cy="2304256"/>
          </a:xfrm>
          <a:prstGeom prst="rect">
            <a:avLst/>
          </a:prstGeom>
          <a:noFill/>
        </p:spPr>
      </p:pic>
      <p:pic>
        <p:nvPicPr>
          <p:cNvPr id="1027" name="Picture 3" descr="C:\Users\1\Desktop\аба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060848"/>
            <a:ext cx="1728192" cy="2376264"/>
          </a:xfrm>
          <a:prstGeom prst="rect">
            <a:avLst/>
          </a:prstGeom>
          <a:noFill/>
        </p:spPr>
      </p:pic>
      <p:pic>
        <p:nvPicPr>
          <p:cNvPr id="1028" name="Picture 4" descr="C:\Users\1\Desktop\washington-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20688"/>
            <a:ext cx="3048000" cy="2376264"/>
          </a:xfrm>
          <a:prstGeom prst="rect">
            <a:avLst/>
          </a:prstGeom>
          <a:noFill/>
        </p:spPr>
      </p:pic>
      <p:pic>
        <p:nvPicPr>
          <p:cNvPr id="1030" name="Picture 6" descr="C:\Users\1\Desktop\washington-1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620688"/>
            <a:ext cx="2736304" cy="2342462"/>
          </a:xfrm>
          <a:prstGeom prst="rect">
            <a:avLst/>
          </a:prstGeom>
          <a:noFill/>
        </p:spPr>
      </p:pic>
      <p:pic>
        <p:nvPicPr>
          <p:cNvPr id="1032" name="Picture 8" descr="C:\Users\1\Desktop\lincoln_memoria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3861048"/>
            <a:ext cx="254000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1\Desktop\washing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27584" y="1700808"/>
            <a:ext cx="3096344" cy="3744416"/>
          </a:xfrm>
          <a:prstGeom prst="rect">
            <a:avLst/>
          </a:prstGeom>
          <a:noFill/>
        </p:spPr>
      </p:pic>
      <p:pic>
        <p:nvPicPr>
          <p:cNvPr id="1028" name="Picture 4" descr="C:\Users\1\Desktop\lincoln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700808"/>
            <a:ext cx="2808312" cy="37444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5786454"/>
            <a:ext cx="2310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1732-1799</a:t>
            </a:r>
            <a:endParaRPr lang="ru-RU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429256" y="5786454"/>
            <a:ext cx="2239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1809-1865</a:t>
            </a:r>
            <a:endParaRPr lang="ru-RU" sz="2400" b="1" dirty="0"/>
          </a:p>
        </p:txBody>
      </p:sp>
      <p:pic>
        <p:nvPicPr>
          <p:cNvPr id="1030" name="Picture 6" descr="C:\Users\1\Desktop\iCA6ZZ1H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340768"/>
            <a:ext cx="1800200" cy="1143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27584" y="548680"/>
            <a:ext cx="15157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Two American Presidents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5715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14414" y="5429264"/>
            <a:ext cx="179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G.Washington</a:t>
            </a:r>
            <a:endParaRPr lang="ru-RU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86446" y="5500702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A.Lincoln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1\Desktop\imagesCAEE8EZ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 flipV="1">
            <a:off x="17245408" y="1628800"/>
            <a:ext cx="5611312" cy="288032"/>
          </a:xfrm>
          <a:prstGeom prst="rect">
            <a:avLst/>
          </a:prstGeom>
          <a:noFill/>
        </p:spPr>
      </p:pic>
      <p:pic>
        <p:nvPicPr>
          <p:cNvPr id="2052" name="Picture 4" descr="C:\Users\1\Desktop\abraham-lincoln-life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0071447" y="1772816"/>
            <a:ext cx="918377" cy="1921297"/>
          </a:xfrm>
          <a:prstGeom prst="rect">
            <a:avLst/>
          </a:prstGeom>
          <a:noFill/>
        </p:spPr>
      </p:pic>
      <p:pic>
        <p:nvPicPr>
          <p:cNvPr id="1028" name="Picture 4" descr="C:\Users\1\Desktop\83165673_3640123_abraham_lincoln_pictu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714356"/>
            <a:ext cx="3888432" cy="47149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428992" y="5500702"/>
            <a:ext cx="1233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A.Lincoln</a:t>
            </a:r>
            <a:endParaRPr lang="ru-RU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585789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1809-1865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268761"/>
            <a:ext cx="882047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/>
          </a:p>
          <a:p>
            <a:r>
              <a:rPr lang="en-US" sz="2400" dirty="0" smtClean="0"/>
              <a:t>1</a:t>
            </a:r>
            <a:r>
              <a:rPr lang="en-US" sz="2800" dirty="0" smtClean="0"/>
              <a:t>. </a:t>
            </a:r>
            <a:r>
              <a:rPr lang="en-US" sz="2400" dirty="0" smtClean="0"/>
              <a:t>A. Lincoln was born into a rich family.</a:t>
            </a:r>
          </a:p>
          <a:p>
            <a:endParaRPr lang="en-US" sz="2400" dirty="0" smtClean="0"/>
          </a:p>
          <a:p>
            <a:r>
              <a:rPr lang="en-US" sz="2400" dirty="0" smtClean="0"/>
              <a:t>2. His father  moved to Indiana to make a better living.</a:t>
            </a:r>
          </a:p>
          <a:p>
            <a:endParaRPr lang="en-US" sz="2400" dirty="0" smtClean="0"/>
          </a:p>
          <a:p>
            <a:r>
              <a:rPr lang="en-US" sz="2400" dirty="0" smtClean="0"/>
              <a:t>3. Abe’s stepmother didn’t want him to study.</a:t>
            </a:r>
          </a:p>
          <a:p>
            <a:endParaRPr lang="en-US" sz="2400" dirty="0" smtClean="0"/>
          </a:p>
          <a:p>
            <a:r>
              <a:rPr lang="en-US" sz="2400" dirty="0"/>
              <a:t>4</a:t>
            </a:r>
            <a:r>
              <a:rPr lang="en-US" sz="2400" dirty="0" smtClean="0"/>
              <a:t>. A. Lincoln became a doctor.</a:t>
            </a:r>
          </a:p>
          <a:p>
            <a:endParaRPr lang="en-US" sz="2400" dirty="0" smtClean="0"/>
          </a:p>
          <a:p>
            <a:r>
              <a:rPr lang="en-US" sz="2400" dirty="0" smtClean="0"/>
              <a:t>5. He led the country through the four years of the Civil war.</a:t>
            </a:r>
          </a:p>
          <a:p>
            <a:endParaRPr lang="en-US" sz="2400" dirty="0" smtClean="0"/>
          </a:p>
          <a:p>
            <a:r>
              <a:rPr lang="en-US" sz="2400" dirty="0" smtClean="0"/>
              <a:t>6. President Lincoln was shot in his house in 1865.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0"/>
            <a:ext cx="4608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76672"/>
            <a:ext cx="55446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rue or False: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692696"/>
            <a:ext cx="80208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                   Abraham Lincoln:</a:t>
            </a:r>
            <a:r>
              <a:rPr lang="ru-RU" sz="2400" b="1" i="1" dirty="0" smtClean="0"/>
              <a:t>     </a:t>
            </a:r>
            <a:r>
              <a:rPr lang="en-US" sz="2400" b="1" i="1" dirty="0" smtClean="0"/>
              <a:t>Ex.23 p.260</a:t>
            </a:r>
            <a:r>
              <a:rPr lang="ru-RU" sz="2400" b="1" i="1" dirty="0" smtClean="0"/>
              <a:t>     </a:t>
            </a:r>
            <a:endParaRPr lang="en-US" sz="2400" b="1" i="1" dirty="0" smtClean="0"/>
          </a:p>
          <a:p>
            <a:r>
              <a:rPr lang="ru-RU" dirty="0" smtClean="0"/>
              <a:t>                      </a:t>
            </a:r>
          </a:p>
          <a:p>
            <a:r>
              <a:rPr lang="ru-RU" dirty="0" smtClean="0"/>
              <a:t>                 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sz="2000" dirty="0" smtClean="0"/>
              <a:t> was the 16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American president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was born into a poor family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had no teachers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when a young man he learned  to  do the hard work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took part in the Civil War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he was a professional  lawyer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people had a lot of respect for him because he was  honest</a:t>
            </a:r>
          </a:p>
          <a:p>
            <a:pPr>
              <a:buFontTx/>
              <a:buChar char="-"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 people remember him because he ended  slavery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lincoln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00808"/>
            <a:ext cx="3240360" cy="374441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714744" y="5500702"/>
            <a:ext cx="1304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A.Lincoln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iCAVLSS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3858611"/>
            <a:ext cx="1728191" cy="2090670"/>
          </a:xfrm>
          <a:prstGeom prst="rect">
            <a:avLst/>
          </a:prstGeom>
          <a:noFill/>
        </p:spPr>
      </p:pic>
      <p:pic>
        <p:nvPicPr>
          <p:cNvPr id="1028" name="Picture 4" descr="C:\Users\1\Desktop\iCAFAO5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5436096" y="4509120"/>
            <a:ext cx="2880320" cy="1952643"/>
          </a:xfrm>
          <a:prstGeom prst="rect">
            <a:avLst/>
          </a:prstGeom>
          <a:noFill/>
        </p:spPr>
      </p:pic>
      <p:pic>
        <p:nvPicPr>
          <p:cNvPr id="1029" name="Picture 5" descr="C:\Users\1\Desktop\iCAB7LRC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 flipV="1">
            <a:off x="2627784" y="764704"/>
            <a:ext cx="3744416" cy="15841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483768" y="2852936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book is a </a:t>
            </a:r>
            <a:r>
              <a:rPr lang="en-US" sz="3600" b="1" dirty="0" smtClean="0"/>
              <a:t>blessing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iCAEX3MM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2808312" cy="3168352"/>
          </a:xfrm>
          <a:prstGeom prst="rect">
            <a:avLst/>
          </a:prstGeom>
          <a:noFill/>
        </p:spPr>
      </p:pic>
      <p:pic>
        <p:nvPicPr>
          <p:cNvPr id="2052" name="Picture 4" descr="C:\Users\1\Desktop\abraham-lincoln-life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916832"/>
            <a:ext cx="2664296" cy="33843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163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konyaeva</cp:lastModifiedBy>
  <cp:revision>41</cp:revision>
  <dcterms:created xsi:type="dcterms:W3CDTF">2012-03-21T18:05:35Z</dcterms:created>
  <dcterms:modified xsi:type="dcterms:W3CDTF">2012-03-26T08:42:45Z</dcterms:modified>
</cp:coreProperties>
</file>