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7" r:id="rId4"/>
    <p:sldId id="268" r:id="rId5"/>
    <p:sldId id="259" r:id="rId6"/>
    <p:sldId id="260" r:id="rId7"/>
    <p:sldId id="261" r:id="rId8"/>
    <p:sldId id="262" r:id="rId9"/>
    <p:sldId id="264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148E-D7CB-4149-8DCB-642A3BA4DCF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9C6C28-8B7A-45CE-AB8E-B9C7C68DA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148E-D7CB-4149-8DCB-642A3BA4DCF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C28-8B7A-45CE-AB8E-B9C7C68DA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148E-D7CB-4149-8DCB-642A3BA4DCF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C28-8B7A-45CE-AB8E-B9C7C68DA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148E-D7CB-4149-8DCB-642A3BA4DCF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9C6C28-8B7A-45CE-AB8E-B9C7C68DA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148E-D7CB-4149-8DCB-642A3BA4DCF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C28-8B7A-45CE-AB8E-B9C7C68DA0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148E-D7CB-4149-8DCB-642A3BA4DCF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C28-8B7A-45CE-AB8E-B9C7C68DA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148E-D7CB-4149-8DCB-642A3BA4DCF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69C6C28-8B7A-45CE-AB8E-B9C7C68DA0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148E-D7CB-4149-8DCB-642A3BA4DCF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C28-8B7A-45CE-AB8E-B9C7C68DA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148E-D7CB-4149-8DCB-642A3BA4DCF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C28-8B7A-45CE-AB8E-B9C7C68DA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148E-D7CB-4149-8DCB-642A3BA4DCF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C28-8B7A-45CE-AB8E-B9C7C68DA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148E-D7CB-4149-8DCB-642A3BA4DCF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C28-8B7A-45CE-AB8E-B9C7C68DA0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DB148E-D7CB-4149-8DCB-642A3BA4DCF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9C6C28-8B7A-45CE-AB8E-B9C7C68DA0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071810"/>
            <a:ext cx="7143800" cy="2428892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a_AntiqueTradyTtlB&amp;W" pitchFamily="82" charset="-52"/>
              </a:rPr>
              <a:t>Дикие животные </a:t>
            </a:r>
            <a:r>
              <a:rPr lang="ru-RU" sz="7200" dirty="0" smtClean="0">
                <a:latin typeface="a_AntiqueTradyTtlB&amp;W" pitchFamily="82" charset="-52"/>
              </a:rPr>
              <a:t>зимой</a:t>
            </a:r>
            <a:endParaRPr lang="ru-RU" sz="7200" dirty="0">
              <a:latin typeface="a_AntiqueTradyTtlB&amp;W" pitchFamily="8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olub1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d3365a70f64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673"/>
          <a:stretch>
            <a:fillRect/>
          </a:stretch>
        </p:blipFill>
        <p:spPr bwMode="auto">
          <a:xfrm>
            <a:off x="1187450" y="2420938"/>
            <a:ext cx="187325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d3365a70f6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6804025" y="476250"/>
            <a:ext cx="1871663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d3365a70f6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539750" y="4797425"/>
            <a:ext cx="18002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d3365a70f6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395288" y="260350"/>
            <a:ext cx="18002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d3365a70f6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902"/>
          <a:stretch>
            <a:fillRect/>
          </a:stretch>
        </p:blipFill>
        <p:spPr bwMode="auto">
          <a:xfrm>
            <a:off x="6732588" y="4868863"/>
            <a:ext cx="1798637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нежинки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0.04325 L 0.33472 -0.23983 L 0.58681 0.04325 L 0.33472 0.32678 L 0.08281 0.04325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2 0.04325 C 0.08282 -0.10985 0.17761 -0.23474 0.29393 -0.23474 C 0.41094 -0.23474 0.50591 -0.10985 0.50591 0.04325 C 0.50573 0.19611 0.4106 0.32123 0.29428 0.32123 C 0.17761 0.32123 0.08282 0.19611 0.08282 0.04325 Z " pathEditMode="relative" rAng="16200000" ptsTypes="fffff">
                                      <p:cBhvr>
                                        <p:cTn id="11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" presetID="2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73 -0.33449 C 0.20486 -0.33449 0.14566 -0.25857 0.14566 -0.16528 C 0.14566 -0.05579 0.21111 -0.01621 0.25069 0.00046 L 0.30278 0.01782 C 0.34219 0.03495 0.40781 0.07685 0.40781 0.20069 C 0.40781 0.28032 0.34861 0.3706 0.27673 0.3706 C 0.20486 0.3706 0.14566 0.28032 0.14566 0.20069 C 0.14566 0.07685 0.21128 0.03495 0.25069 0.01782 L 0.30278 0.00046 C 0.34219 -0.01621 0.40781 -0.05579 0.40781 -0.16528 C 0.40781 -0.25857 0.34861 -0.33449 0.27673 -0.33449 Z " pathEditMode="relative" rAng="5400000" ptsTypes="ffFffffFfff">
                                      <p:cBhvr>
                                        <p:cTn id="14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08090" cy="3314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0"/>
            <a:ext cx="3000364" cy="3140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500306"/>
            <a:ext cx="2952755" cy="2214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81885"/>
            <a:ext cx="3214678" cy="3076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071942"/>
            <a:ext cx="300036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5929354" cy="4438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МЕДВЕДЬ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43050"/>
            <a:ext cx="6460859" cy="4466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ЗАЯЦ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6"/>
            <a:ext cx="6223606" cy="4967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БЕЛКА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3042" y="1482142"/>
            <a:ext cx="6138864" cy="4609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ВОЛК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6572296" cy="4929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ЁЖ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9212" y="1500174"/>
            <a:ext cx="6824688" cy="464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_04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021"/>
            <a:ext cx="9144000" cy="684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9324528" cy="726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</TotalTime>
  <Words>9</Words>
  <Application>Microsoft Office PowerPoint</Application>
  <PresentationFormat>Экран (4:3)</PresentationFormat>
  <Paragraphs>7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ЛИСА</vt:lpstr>
      <vt:lpstr>МЕДВЕДЬ</vt:lpstr>
      <vt:lpstr>ЗАЯЦ</vt:lpstr>
      <vt:lpstr>БЕЛКА</vt:lpstr>
      <vt:lpstr>ВОЛК</vt:lpstr>
      <vt:lpstr>ЁЖ</vt:lpstr>
      <vt:lpstr>Слайд 8</vt:lpstr>
      <vt:lpstr>Слайд 9</vt:lpstr>
      <vt:lpstr>Слайд 10</vt:lpstr>
      <vt:lpstr>Слайд 11</vt:lpstr>
    </vt:vector>
  </TitlesOfParts>
  <Company>!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ЛИСА</dc:title>
  <dc:creator>Пользователь</dc:creator>
  <cp:lastModifiedBy>Татьяна Германовна</cp:lastModifiedBy>
  <cp:revision>17</cp:revision>
  <dcterms:created xsi:type="dcterms:W3CDTF">2013-12-10T17:40:56Z</dcterms:created>
  <dcterms:modified xsi:type="dcterms:W3CDTF">2013-12-16T09:17:43Z</dcterms:modified>
</cp:coreProperties>
</file>