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78" r:id="rId3"/>
    <p:sldId id="257" r:id="rId4"/>
    <p:sldId id="280" r:id="rId5"/>
    <p:sldId id="266" r:id="rId6"/>
    <p:sldId id="267" r:id="rId7"/>
    <p:sldId id="258" r:id="rId8"/>
    <p:sldId id="259" r:id="rId9"/>
    <p:sldId id="260" r:id="rId10"/>
    <p:sldId id="281" r:id="rId11"/>
    <p:sldId id="276" r:id="rId12"/>
    <p:sldId id="282" r:id="rId13"/>
    <p:sldId id="261" r:id="rId14"/>
    <p:sldId id="262" r:id="rId15"/>
    <p:sldId id="289" r:id="rId16"/>
    <p:sldId id="263" r:id="rId17"/>
    <p:sldId id="264" r:id="rId18"/>
    <p:sldId id="284" r:id="rId19"/>
    <p:sldId id="265" r:id="rId20"/>
    <p:sldId id="291" r:id="rId21"/>
    <p:sldId id="292" r:id="rId22"/>
    <p:sldId id="268" r:id="rId23"/>
    <p:sldId id="285" r:id="rId24"/>
    <p:sldId id="269" r:id="rId25"/>
    <p:sldId id="270" r:id="rId26"/>
    <p:sldId id="273" r:id="rId27"/>
    <p:sldId id="286" r:id="rId28"/>
    <p:sldId id="274" r:id="rId29"/>
    <p:sldId id="287" r:id="rId30"/>
    <p:sldId id="275" r:id="rId31"/>
    <p:sldId id="288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951EC-3AFA-43F0-847D-056E1D26B65B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3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c/3/77/529/77529152_large_Grimm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Виртуальное  путешествие по </a:t>
            </a:r>
            <a:endParaRPr lang="ru-RU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«НЕМЕЦКОЙ  ДОРОГЕ СКАЗОК»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8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150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8701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ШТАЙНАУ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de.academic.ru/pictures/dewiki/71/Gelnhausen_-_Obermark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34481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187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171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9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МАРБУРГ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de.academic.ru/pictures/dewiki/77/Marburg_Alte_Universita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71" y="1844824"/>
            <a:ext cx="7416823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623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86409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ШВАЛЬМШТАДТ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3109898_Alf_shapo_iz (338x539, 32Kb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4032448" cy="45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ytourstory.ru/uploads/images/pr1/prosto-gost/2/3590_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70"/>
            <a:ext cx="3668103" cy="458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273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684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100811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БАД ХЕРСФЕЛЬД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www.yestravel.ru/upload/shop_4/7/3/3/item_73303/shop_items_catalog_image733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4104456" cy="446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netaskazok.ru/images/stories/grimm/hrabry_portneajka/hrabp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72408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382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43800" cy="726976"/>
          </a:xfrm>
        </p:spPr>
        <p:txBody>
          <a:bodyPr>
            <a:noAutofit/>
          </a:bodyPr>
          <a:lstStyle/>
          <a:p>
            <a:pPr algn="r"/>
            <a:r>
              <a:rPr lang="ru-RU" sz="6000" dirty="0" smtClean="0">
                <a:solidFill>
                  <a:schemeClr val="accent1"/>
                </a:solidFill>
              </a:rPr>
              <a:t>КАССЕЛЬ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kolyan.net/uploads/posts/2009-11/1259569113_foto_ancient_1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803" y="1512741"/>
            <a:ext cx="3960440" cy="443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://www.everettpotter.com/wp-content/uploads/2012/09/The_Brothers_Grimm_Statue_in_Kass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054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82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0075"/>
            <a:ext cx="7620000" cy="534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46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10081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ХОФГАЙСМАР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images.suite101.com/788372_com_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04456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0445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62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585212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Братья Гримм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56" y="692696"/>
            <a:ext cx="77048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1339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0073"/>
            <a:ext cx="7344816" cy="51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727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4675"/>
            <a:ext cx="7620000" cy="54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86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7989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ГЁТТИНГЕН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media-1.web.britannica.com/eb-media/68/114668-004-0222EA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372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2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87099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ХЕССИШ - ЛИХТЕНАУ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cboxPhoto" descr="http://www.grimm2013.nordhessen.de/data/mediadb/cms_pictures/%7Bab74b3ab-51f8-a55a-f678-92b9ebd475d5%7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1682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170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940" y="620687"/>
            <a:ext cx="7488832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071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536504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ПОЛЛЕ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3109898_Zamok_Polle_4 (490x402, 65Kb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96044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109898_Zolysh_3 (378x402, 54Kb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60440" cy="4333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9096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44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ХАМЕЛЬН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www.ermoshka.ru/images/stories/31052011/11-31052011_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6164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671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boxPhoto" descr="http://www.grimm2013.nordhessen.de/data/mediadb/cms_pictures/%7B756a65d9-4507-1b82-28d7-f671d13141cd%7D.jpe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79912" y="476672"/>
            <a:ext cx="5040560" cy="5616624"/>
          </a:xfrm>
          <a:prstGeom prst="rect">
            <a:avLst/>
          </a:prstGeom>
        </p:spPr>
      </p:pic>
      <p:pic>
        <p:nvPicPr>
          <p:cNvPr id="6" name="Объект 5" descr="img.jpg (75429 bytes)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8437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7618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86409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БРЕМЕН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http://www.stihi.ru/pics/2012/11/28/90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32448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340768"/>
            <a:ext cx="3985552" cy="45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4422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800"/>
            <a:ext cx="7416823" cy="53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497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rotkaeppchenland.nordhessen.de/data/mediadb/cms_pictures/%7B998a443c-8650-3a70-b231-facc9ac7a7f8%7D.jpe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136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Герои сказок братьев Гримм</a:t>
            </a:r>
            <a:endParaRPr lang="ru-RU" sz="2000" dirty="0"/>
          </a:p>
        </p:txBody>
      </p:sp>
      <p:pic>
        <p:nvPicPr>
          <p:cNvPr id="4" name="Объект 3" descr="http://s2.germany.travel/media/content/erholung/ferienstrassen_1/deutsche_maerchenstrasse/Maerchenfiguren_auf_der_TrendelburgCPaavo_Blofield_RET_1024x76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800"/>
            <a:ext cx="7560840" cy="4831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124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1080120"/>
          </a:xfrm>
        </p:spPr>
        <p:txBody>
          <a:bodyPr>
            <a:normAutofit/>
          </a:bodyPr>
          <a:lstStyle/>
          <a:p>
            <a:pPr lvl="8" algn="just"/>
            <a:r>
              <a:rPr lang="ru-RU" sz="6000" dirty="0" smtClean="0">
                <a:solidFill>
                  <a:schemeClr val="accent1"/>
                </a:solidFill>
              </a:rPr>
              <a:t>ХАНАУ</a:t>
            </a:r>
            <a:endParaRPr lang="ru-RU" sz="6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http://de.academic.ru/pictures/dewiki/70/Friedenskirche-hanau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50332" cy="446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arombe.ru/images/users/photos/medium/923c263e2c6f392861840ccccb3b632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7646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63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28" y="5229200"/>
            <a:ext cx="6781800" cy="504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Якоб Гримм (1785 - 1863) и Вильгельм Гримм (1786 – 1859)</a:t>
            </a:r>
            <a:endParaRPr lang="ru-RU" sz="2000" dirty="0"/>
          </a:p>
        </p:txBody>
      </p:sp>
      <p:pic>
        <p:nvPicPr>
          <p:cNvPr id="8" name="Рисунок 7" descr="Grimm (553x600, 88Kb)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04867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155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2000" y="5013176"/>
            <a:ext cx="7122368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+mj-lt"/>
              </a:rPr>
              <a:t>Родители –Филипп Вильгельм Гримм (1751 – 1796) и </a:t>
            </a:r>
            <a:r>
              <a:rPr lang="ru-RU" sz="2000" dirty="0" err="1" smtClean="0">
                <a:latin typeface="+mj-lt"/>
              </a:rPr>
              <a:t>Доротея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Циммер</a:t>
            </a:r>
            <a:r>
              <a:rPr lang="ru-RU" sz="2000" dirty="0" smtClean="0">
                <a:latin typeface="+mj-lt"/>
              </a:rPr>
              <a:t> (1755 – 1805)</a:t>
            </a:r>
            <a:endParaRPr lang="ru-RU" sz="2000" dirty="0">
              <a:latin typeface="+mj-lt"/>
            </a:endParaRPr>
          </a:p>
        </p:txBody>
      </p:sp>
      <p:pic>
        <p:nvPicPr>
          <p:cNvPr id="3" name="Рисунок 2" descr="http://www.grimm2013.nordhessen.de/data/mediadb/cms_pictures/%7Bc958be12-b0d0-759f-9b18-d8ff26209ba9%7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688"/>
            <a:ext cx="5715000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004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Дом, где родились братья Гримм</a:t>
            </a:r>
            <a:endParaRPr lang="ru-RU" sz="2000" dirty="0"/>
          </a:p>
        </p:txBody>
      </p:sp>
      <p:pic>
        <p:nvPicPr>
          <p:cNvPr id="3" name="Объект 2" descr="http://www.grimm2013.nordhessen.de/data/mediadb/cms_pictures/%7Bdf0eeeab-8f6d-4533-39d2-4fefdbd383c3%7D.jpe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685800"/>
            <a:ext cx="7488832" cy="4759424"/>
          </a:xfrm>
        </p:spPr>
      </p:pic>
    </p:spTree>
    <p:extLst>
      <p:ext uri="{BB962C8B-B14F-4D97-AF65-F5344CB8AC3E}">
        <p14:creationId xmlns:p14="http://schemas.microsoft.com/office/powerpoint/2010/main" xmlns="" val="189840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589240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Памятник братьям Гримм в городе </a:t>
            </a:r>
            <a:r>
              <a:rPr lang="ru-RU" sz="2000" dirty="0" err="1" smtClean="0"/>
              <a:t>Ханау</a:t>
            </a:r>
            <a:endParaRPr lang="ru-RU" sz="2000" dirty="0"/>
          </a:p>
        </p:txBody>
      </p:sp>
      <p:pic>
        <p:nvPicPr>
          <p:cNvPr id="4" name="Объект 3" descr="3109898_Grim_Hanay_2 (560x376, 51Kb)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800"/>
            <a:ext cx="7488832" cy="4831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2949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149</TotalTime>
  <Words>77</Words>
  <Application>Microsoft Office PowerPoint</Application>
  <PresentationFormat>Экран (4:3)</PresentationFormat>
  <Paragraphs>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NewsPrint</vt:lpstr>
      <vt:lpstr>Виртуальное  путешествие по </vt:lpstr>
      <vt:lpstr>Братья Гримм</vt:lpstr>
      <vt:lpstr>Слайд 3</vt:lpstr>
      <vt:lpstr>Герои сказок братьев Гримм</vt:lpstr>
      <vt:lpstr>Слайд 5</vt:lpstr>
      <vt:lpstr>       Якоб Гримм (1785 - 1863) и Вильгельм Гримм (1786 – 1859)</vt:lpstr>
      <vt:lpstr>Слайд 7</vt:lpstr>
      <vt:lpstr>            Дом, где родились братья Гримм</vt:lpstr>
      <vt:lpstr>           Памятник братьям Гримм в городе Ханау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ПОЛЛЕ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путешествие</dc:title>
  <dc:creator>Компьютер</dc:creator>
  <cp:lastModifiedBy>Roman</cp:lastModifiedBy>
  <cp:revision>81</cp:revision>
  <dcterms:created xsi:type="dcterms:W3CDTF">2013-02-13T15:51:26Z</dcterms:created>
  <dcterms:modified xsi:type="dcterms:W3CDTF">2014-03-06T00:35:12Z</dcterms:modified>
</cp:coreProperties>
</file>