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FFFF00"/>
    <a:srgbClr val="0000FF"/>
    <a:srgbClr val="008000"/>
    <a:srgbClr val="6600FF"/>
    <a:srgbClr val="FF006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5A685-5E15-4AF9-9BD0-D9335E9C1C7C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1F81-08D5-4B83-8ECA-8945BFF5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2607502"/>
              </p:ext>
            </p:extLst>
          </p:nvPr>
        </p:nvGraphicFramePr>
        <p:xfrm>
          <a:off x="395538" y="4581128"/>
          <a:ext cx="813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0"/>
                <a:gridCol w="1627380"/>
                <a:gridCol w="1627380"/>
                <a:gridCol w="1627380"/>
                <a:gridCol w="16273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Штриховая стрелка вправо 3"/>
          <p:cNvSpPr/>
          <p:nvPr/>
        </p:nvSpPr>
        <p:spPr>
          <a:xfrm>
            <a:off x="8100392" y="4437112"/>
            <a:ext cx="792088" cy="648072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0425" y="5013176"/>
            <a:ext cx="2173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 н.э.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6364" y="4792796"/>
            <a:ext cx="936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.э.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4665" y="4890065"/>
            <a:ext cx="1181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XIX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5592" y="4890065"/>
            <a:ext cx="1051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9540" y="3182611"/>
            <a:ext cx="845992" cy="104015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3347" y="3120815"/>
            <a:ext cx="866867" cy="110194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83" y="2191054"/>
            <a:ext cx="1368152" cy="21178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4" t="21339" r="4764" b="29633"/>
          <a:stretch/>
        </p:blipFill>
        <p:spPr bwMode="auto">
          <a:xfrm>
            <a:off x="395536" y="855406"/>
            <a:ext cx="8352928" cy="8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2537" y="2348880"/>
            <a:ext cx="2852011" cy="21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228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классный час\муд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9872" y="980728"/>
            <a:ext cx="2132319" cy="1915257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классный час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9518"/>
            <a:ext cx="1440160" cy="2204327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5" y="692696"/>
            <a:ext cx="699293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7" y="1521634"/>
            <a:ext cx="5565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5" y="2982566"/>
            <a:ext cx="91265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85258"/>
            <a:ext cx="76517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178" y="4581128"/>
            <a:ext cx="72120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25224.vk.me/v425224554/5c9e/fbCm0F36Kj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Правила работы в группе!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4525963"/>
          </a:xfrm>
        </p:spPr>
        <p:txBody>
          <a:bodyPr/>
          <a:lstStyle/>
          <a:p>
            <a:pPr lvl="0">
              <a:buBlip>
                <a:blip r:embed="rId3"/>
              </a:buBlip>
            </a:pPr>
            <a:r>
              <a:rPr lang="ru-RU" i="1" dirty="0"/>
              <a:t>В группе все равны. Можно высказывать любое мнение, не задевая при этом достоинство присутствующих.</a:t>
            </a:r>
            <a:endParaRPr lang="ru-RU" dirty="0"/>
          </a:p>
          <a:p>
            <a:pPr lvl="0">
              <a:buBlip>
                <a:blip r:embed="rId3"/>
              </a:buBlip>
            </a:pPr>
            <a:r>
              <a:rPr lang="ru-RU" i="1" dirty="0"/>
              <a:t>Говорит один, все слушают. Не перебивая.</a:t>
            </a:r>
            <a:endParaRPr lang="ru-RU" dirty="0"/>
          </a:p>
          <a:p>
            <a:pPr lvl="0">
              <a:buBlip>
                <a:blip r:embed="rId3"/>
              </a:buBlip>
            </a:pPr>
            <a:r>
              <a:rPr lang="ru-RU" i="1" dirty="0"/>
              <a:t>Можно не отвечать на вопрос, если не хотите или не можете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+ 1 Рисунки, иллюстрации\Школьные\Ученики дети, учит\ф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500948" cy="199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92696"/>
            <a:ext cx="5995814" cy="449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ДОБРОТА</a:t>
            </a:r>
            <a:endParaRPr lang="en-US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ЧЕСТНОСТЬ</a:t>
            </a:r>
            <a:endParaRPr lang="en-US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ДРУЖБА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7063" y="2276872"/>
            <a:ext cx="77582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Ум, разум,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благорозумие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– умудренность</a:t>
            </a:r>
            <a:endParaRPr lang="ru-RU" dirty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71" t="22442" r="8304" b="26558"/>
          <a:stretch/>
        </p:blipFill>
        <p:spPr bwMode="auto">
          <a:xfrm>
            <a:off x="677043" y="692696"/>
            <a:ext cx="763937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34290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Ученость – </a:t>
            </a:r>
            <a:r>
              <a:rPr lang="ru-RU" b="1" dirty="0" err="1" smtClean="0">
                <a:solidFill>
                  <a:srgbClr val="FF9900"/>
                </a:solidFill>
                <a:latin typeface="Comic Sans MS" panose="030F0702030302020204" pitchFamily="66" charset="0"/>
              </a:rPr>
              <a:t>великомудрие</a:t>
            </a:r>
            <a:endParaRPr lang="ru-RU" b="1" dirty="0" smtClean="0">
              <a:solidFill>
                <a:srgbClr val="FF9900"/>
              </a:solidFill>
              <a:latin typeface="Comic Sans MS" panose="030F0702030302020204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Религиозная </a:t>
            </a:r>
            <a:r>
              <a:rPr lang="ru-RU" b="1" dirty="0" err="1" smtClean="0">
                <a:solidFill>
                  <a:srgbClr val="008000"/>
                </a:solidFill>
                <a:latin typeface="Comic Sans MS" panose="030F0702030302020204" pitchFamily="66" charset="0"/>
              </a:rPr>
              <a:t>благочестивость</a:t>
            </a:r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–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премудрость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Душевная чистота, совершенство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 нравственное – смиренномудрие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Хитрость, лукавство, плутовство –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мудрствование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661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классный час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793"/>
            <a:ext cx="3600400" cy="323389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41" y="2780928"/>
            <a:ext cx="90408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классный час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45836"/>
            <a:ext cx="2105025" cy="142875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052736"/>
            <a:ext cx="17569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636" y="1903619"/>
            <a:ext cx="2060054" cy="261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0629" y="2276872"/>
            <a:ext cx="16561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-449408" y="3587479"/>
            <a:ext cx="34198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Конфуций</a:t>
            </a:r>
            <a:endParaRPr lang="ru-RU" sz="2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9185" y="3212976"/>
            <a:ext cx="2263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И.А. Крылов</a:t>
            </a:r>
            <a:endParaRPr lang="ru-RU" sz="2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6385" y="4667859"/>
            <a:ext cx="2375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Л.Н. Толстой</a:t>
            </a:r>
            <a:endParaRPr lang="ru-RU" sz="2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0464" y="5589240"/>
            <a:ext cx="1156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Эзоп</a:t>
            </a:r>
            <a:endParaRPr lang="ru-RU" sz="2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4612" y="863140"/>
            <a:ext cx="6488078" cy="10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758221"/>
              </p:ext>
            </p:extLst>
          </p:nvPr>
        </p:nvGraphicFramePr>
        <p:xfrm>
          <a:off x="395538" y="4581128"/>
          <a:ext cx="81369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0"/>
                <a:gridCol w="1627380"/>
                <a:gridCol w="1627380"/>
                <a:gridCol w="1627380"/>
                <a:gridCol w="16273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Штриховая стрелка вправо 3"/>
          <p:cNvSpPr/>
          <p:nvPr/>
        </p:nvSpPr>
        <p:spPr>
          <a:xfrm>
            <a:off x="8100392" y="4437112"/>
            <a:ext cx="792088" cy="648072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0425" y="5013176"/>
            <a:ext cx="2173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 н.э.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6364" y="4792796"/>
            <a:ext cx="9361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.э.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4665" y="4890065"/>
            <a:ext cx="1181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XIX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45592" y="4890065"/>
            <a:ext cx="10518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90698"/>
            <a:ext cx="1368152" cy="168215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3346" y="2409655"/>
            <a:ext cx="1514878" cy="19256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83" y="2191054"/>
            <a:ext cx="1368152" cy="21178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4" t="21339" r="4764" b="29633"/>
          <a:stretch/>
        </p:blipFill>
        <p:spPr bwMode="auto">
          <a:xfrm>
            <a:off x="395536" y="855406"/>
            <a:ext cx="8352928" cy="87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родителей почитает, тот беды не знает</a:t>
            </a:r>
            <a:endParaRPr lang="ru-RU" dirty="0"/>
          </a:p>
        </p:txBody>
      </p:sp>
      <p:pic>
        <p:nvPicPr>
          <p:cNvPr id="22529" name="Picture 1" descr="C:\Documents and Settings\Admin\Рабочий стол\классный час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941168"/>
            <a:ext cx="1133475" cy="1428750"/>
          </a:xfrm>
          <a:prstGeom prst="rect">
            <a:avLst/>
          </a:prstGeom>
          <a:noFill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428596" y="16430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Старый друг лучше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новых двух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0034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Деревья скоро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садят, да не скоро с них 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плод едят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129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Правила работы в группе! </vt:lpstr>
      <vt:lpstr>Слайд 3</vt:lpstr>
      <vt:lpstr>Слайд 4</vt:lpstr>
      <vt:lpstr>Слайд 5</vt:lpstr>
      <vt:lpstr>Слайд 6</vt:lpstr>
      <vt:lpstr>Слайд 7</vt:lpstr>
      <vt:lpstr>Слайд 8</vt:lpstr>
      <vt:lpstr>Кто родителей почитает, тот беды не знает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Правила, которые при этом надо выполнять! </dc:title>
  <dc:creator>Admin</dc:creator>
  <cp:lastModifiedBy>Tata</cp:lastModifiedBy>
  <cp:revision>33</cp:revision>
  <dcterms:created xsi:type="dcterms:W3CDTF">2013-12-11T10:06:53Z</dcterms:created>
  <dcterms:modified xsi:type="dcterms:W3CDTF">2014-02-19T19:11:57Z</dcterms:modified>
</cp:coreProperties>
</file>